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57" r:id="rId3"/>
    <p:sldId id="259" r:id="rId4"/>
    <p:sldId id="256" r:id="rId5"/>
    <p:sldId id="258" r:id="rId6"/>
    <p:sldId id="260" r:id="rId7"/>
    <p:sldId id="270" r:id="rId8"/>
    <p:sldId id="261" r:id="rId9"/>
    <p:sldId id="265" r:id="rId10"/>
    <p:sldId id="262" r:id="rId11"/>
    <p:sldId id="264" r:id="rId12"/>
    <p:sldId id="266" r:id="rId13"/>
    <p:sldId id="267" r:id="rId14"/>
    <p:sldId id="263" r:id="rId15"/>
    <p:sldId id="268" r:id="rId16"/>
    <p:sldId id="269" r:id="rId17"/>
    <p:sldId id="273" r:id="rId18"/>
    <p:sldId id="272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29" autoAdjust="0"/>
    <p:restoredTop sz="94660"/>
  </p:normalViewPr>
  <p:slideViewPr>
    <p:cSldViewPr snapToGrid="0">
      <p:cViewPr varScale="1">
        <p:scale>
          <a:sx n="89" d="100"/>
          <a:sy n="89" d="100"/>
        </p:scale>
        <p:origin x="6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6" d="100"/>
        <a:sy n="10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43EC-CDED-49B9-928B-76EF96FB0A92}" type="datetimeFigureOut">
              <a:rPr lang="es-ES" smtClean="0"/>
              <a:t>13/02/2018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A3003-0DF4-4FC4-95E3-A4E701E91C3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5738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43EC-CDED-49B9-928B-76EF96FB0A92}" type="datetimeFigureOut">
              <a:rPr lang="es-ES" smtClean="0"/>
              <a:t>13/02/2018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A3003-0DF4-4FC4-95E3-A4E701E91C3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191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43EC-CDED-49B9-928B-76EF96FB0A92}" type="datetimeFigureOut">
              <a:rPr lang="es-ES" smtClean="0"/>
              <a:t>13/02/2018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A3003-0DF4-4FC4-95E3-A4E701E91C3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2865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43EC-CDED-49B9-928B-76EF96FB0A92}" type="datetimeFigureOut">
              <a:rPr lang="es-ES" smtClean="0"/>
              <a:t>13/02/2018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A3003-0DF4-4FC4-95E3-A4E701E91C3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4025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43EC-CDED-49B9-928B-76EF96FB0A92}" type="datetimeFigureOut">
              <a:rPr lang="es-ES" smtClean="0"/>
              <a:t>13/02/2018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A3003-0DF4-4FC4-95E3-A4E701E91C3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6796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43EC-CDED-49B9-928B-76EF96FB0A92}" type="datetimeFigureOut">
              <a:rPr lang="es-ES" smtClean="0"/>
              <a:t>13/02/2018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A3003-0DF4-4FC4-95E3-A4E701E91C3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5702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43EC-CDED-49B9-928B-76EF96FB0A92}" type="datetimeFigureOut">
              <a:rPr lang="es-ES" smtClean="0"/>
              <a:t>13/02/2018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A3003-0DF4-4FC4-95E3-A4E701E91C3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7076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43EC-CDED-49B9-928B-76EF96FB0A92}" type="datetimeFigureOut">
              <a:rPr lang="es-ES" smtClean="0"/>
              <a:t>13/02/2018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A3003-0DF4-4FC4-95E3-A4E701E91C3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6355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43EC-CDED-49B9-928B-76EF96FB0A92}" type="datetimeFigureOut">
              <a:rPr lang="es-ES" smtClean="0"/>
              <a:t>13/02/2018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A3003-0DF4-4FC4-95E3-A4E701E91C3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6777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43EC-CDED-49B9-928B-76EF96FB0A92}" type="datetimeFigureOut">
              <a:rPr lang="es-ES" smtClean="0"/>
              <a:t>13/02/2018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A3003-0DF4-4FC4-95E3-A4E701E91C3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4252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43EC-CDED-49B9-928B-76EF96FB0A92}" type="datetimeFigureOut">
              <a:rPr lang="es-ES" smtClean="0"/>
              <a:t>13/02/2018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A3003-0DF4-4FC4-95E3-A4E701E91C3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7672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2A43EC-CDED-49B9-928B-76EF96FB0A92}" type="datetimeFigureOut">
              <a:rPr lang="es-ES" smtClean="0"/>
              <a:t>13/02/2018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7A3003-0DF4-4FC4-95E3-A4E701E91C3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6530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slide" Target="slide1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2.xml"/><Relationship Id="rId3" Type="http://schemas.openxmlformats.org/officeDocument/2006/relationships/slide" Target="slide5.xml"/><Relationship Id="rId7" Type="http://schemas.openxmlformats.org/officeDocument/2006/relationships/slide" Target="slide6.xml"/><Relationship Id="rId12" Type="http://schemas.openxmlformats.org/officeDocument/2006/relationships/slide" Target="slide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1.xml"/><Relationship Id="rId11" Type="http://schemas.openxmlformats.org/officeDocument/2006/relationships/slide" Target="slide12.xml"/><Relationship Id="rId5" Type="http://schemas.openxmlformats.org/officeDocument/2006/relationships/slide" Target="slide4.xml"/><Relationship Id="rId15" Type="http://schemas.openxmlformats.org/officeDocument/2006/relationships/image" Target="../media/image7.png"/><Relationship Id="rId10" Type="http://schemas.openxmlformats.org/officeDocument/2006/relationships/slide" Target="slide14.xml"/><Relationship Id="rId4" Type="http://schemas.openxmlformats.org/officeDocument/2006/relationships/slide" Target="slide3.xml"/><Relationship Id="rId9" Type="http://schemas.openxmlformats.org/officeDocument/2006/relationships/slide" Target="slide10.xml"/><Relationship Id="rId1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slide" Target="slide5.xml"/><Relationship Id="rId7" Type="http://schemas.openxmlformats.org/officeDocument/2006/relationships/slide" Target="slide8.xml"/><Relationship Id="rId12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11" Type="http://schemas.openxmlformats.org/officeDocument/2006/relationships/slide" Target="slide2.xml"/><Relationship Id="rId5" Type="http://schemas.openxmlformats.org/officeDocument/2006/relationships/slide" Target="slide4.xml"/><Relationship Id="rId10" Type="http://schemas.openxmlformats.org/officeDocument/2006/relationships/slide" Target="slide1.xml"/><Relationship Id="rId4" Type="http://schemas.openxmlformats.org/officeDocument/2006/relationships/slide" Target="slide3.xml"/><Relationship Id="rId9" Type="http://schemas.openxmlformats.org/officeDocument/2006/relationships/slide" Target="slide1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slide" Target="slide2.xml"/><Relationship Id="rId3" Type="http://schemas.openxmlformats.org/officeDocument/2006/relationships/slide" Target="slide5.xml"/><Relationship Id="rId7" Type="http://schemas.openxmlformats.org/officeDocument/2006/relationships/slide" Target="slide9.xml"/><Relationship Id="rId12" Type="http://schemas.openxmlformats.org/officeDocument/2006/relationships/slide" Target="slide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11" Type="http://schemas.openxmlformats.org/officeDocument/2006/relationships/slide" Target="slide13.xml"/><Relationship Id="rId5" Type="http://schemas.openxmlformats.org/officeDocument/2006/relationships/slide" Target="slide4.xml"/><Relationship Id="rId15" Type="http://schemas.openxmlformats.org/officeDocument/2006/relationships/image" Target="../media/image7.png"/><Relationship Id="rId10" Type="http://schemas.openxmlformats.org/officeDocument/2006/relationships/slide" Target="slide10.xml"/><Relationship Id="rId4" Type="http://schemas.openxmlformats.org/officeDocument/2006/relationships/slide" Target="slide3.xml"/><Relationship Id="rId9" Type="http://schemas.openxmlformats.org/officeDocument/2006/relationships/slide" Target="slide15.xml"/><Relationship Id="rId1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slide" Target="slide2.xml"/><Relationship Id="rId4" Type="http://schemas.openxmlformats.org/officeDocument/2006/relationships/slide" Target="slide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image" Target="../media/image3.png"/><Relationship Id="rId3" Type="http://schemas.openxmlformats.org/officeDocument/2006/relationships/slide" Target="slide5.xml"/><Relationship Id="rId7" Type="http://schemas.openxmlformats.org/officeDocument/2006/relationships/slide" Target="slide8.xml"/><Relationship Id="rId12" Type="http://schemas.openxmlformats.org/officeDocument/2006/relationships/slide" Target="slide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11" Type="http://schemas.openxmlformats.org/officeDocument/2006/relationships/slide" Target="slide1.xml"/><Relationship Id="rId5" Type="http://schemas.openxmlformats.org/officeDocument/2006/relationships/slide" Target="slide4.xml"/><Relationship Id="rId10" Type="http://schemas.openxmlformats.org/officeDocument/2006/relationships/slide" Target="slide15.xml"/><Relationship Id="rId4" Type="http://schemas.openxmlformats.org/officeDocument/2006/relationships/slide" Target="slide3.xml"/><Relationship Id="rId9" Type="http://schemas.openxmlformats.org/officeDocument/2006/relationships/slide" Target="slide14.xml"/><Relationship Id="rId1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slide" Target="slide2.xml"/><Relationship Id="rId3" Type="http://schemas.openxmlformats.org/officeDocument/2006/relationships/slide" Target="slide5.xml"/><Relationship Id="rId7" Type="http://schemas.openxmlformats.org/officeDocument/2006/relationships/slide" Target="slide16.xml"/><Relationship Id="rId12" Type="http://schemas.openxmlformats.org/officeDocument/2006/relationships/slide" Target="slide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11" Type="http://schemas.openxmlformats.org/officeDocument/2006/relationships/slide" Target="slide15.xml"/><Relationship Id="rId5" Type="http://schemas.openxmlformats.org/officeDocument/2006/relationships/slide" Target="slide4.xml"/><Relationship Id="rId15" Type="http://schemas.openxmlformats.org/officeDocument/2006/relationships/image" Target="../media/image7.png"/><Relationship Id="rId10" Type="http://schemas.openxmlformats.org/officeDocument/2006/relationships/slide" Target="slide12.xml"/><Relationship Id="rId4" Type="http://schemas.openxmlformats.org/officeDocument/2006/relationships/slide" Target="slide3.xml"/><Relationship Id="rId9" Type="http://schemas.openxmlformats.org/officeDocument/2006/relationships/slide" Target="slide9.xml"/><Relationship Id="rId1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slide" Target="slide2.xml"/><Relationship Id="rId4" Type="http://schemas.openxmlformats.org/officeDocument/2006/relationships/slide" Target="slid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slide" Target="slide2.xml"/><Relationship Id="rId4" Type="http://schemas.openxmlformats.org/officeDocument/2006/relationships/slide" Target="slide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slide" Target="slide18.xml"/><Relationship Id="rId7" Type="http://schemas.openxmlformats.org/officeDocument/2006/relationships/slide" Target="slide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1.xml"/><Relationship Id="rId5" Type="http://schemas.openxmlformats.org/officeDocument/2006/relationships/slide" Target="slide20.xml"/><Relationship Id="rId10" Type="http://schemas.openxmlformats.org/officeDocument/2006/relationships/image" Target="../media/image7.png"/><Relationship Id="rId4" Type="http://schemas.openxmlformats.org/officeDocument/2006/relationships/slide" Target="slide19.xml"/><Relationship Id="rId9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slide" Target="slide18.xml"/><Relationship Id="rId7" Type="http://schemas.openxmlformats.org/officeDocument/2006/relationships/slide" Target="slide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1.xml"/><Relationship Id="rId5" Type="http://schemas.openxmlformats.org/officeDocument/2006/relationships/slide" Target="slide20.xml"/><Relationship Id="rId4" Type="http://schemas.openxmlformats.org/officeDocument/2006/relationships/slide" Target="slide19.xml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slide" Target="slide2.xml"/><Relationship Id="rId4" Type="http://schemas.openxmlformats.org/officeDocument/2006/relationships/slide" Target="slid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" Target="slide18.xml"/><Relationship Id="rId7" Type="http://schemas.openxmlformats.org/officeDocument/2006/relationships/slide" Target="slide2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.xml"/><Relationship Id="rId5" Type="http://schemas.openxmlformats.org/officeDocument/2006/relationships/slide" Target="slide21.xml"/><Relationship Id="rId4" Type="http://schemas.openxmlformats.org/officeDocument/2006/relationships/slide" Target="slide2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" Target="slide18.xml"/><Relationship Id="rId7" Type="http://schemas.openxmlformats.org/officeDocument/2006/relationships/slide" Target="slide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.xml"/><Relationship Id="rId5" Type="http://schemas.openxmlformats.org/officeDocument/2006/relationships/slide" Target="slide21.xml"/><Relationship Id="rId4" Type="http://schemas.openxmlformats.org/officeDocument/2006/relationships/slide" Target="slide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5" Type="http://schemas.openxmlformats.org/officeDocument/2006/relationships/slide" Target="slide1.xml"/><Relationship Id="rId4" Type="http://schemas.openxmlformats.org/officeDocument/2006/relationships/slide" Target="slide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slide" Target="slide3.xml"/><Relationship Id="rId7" Type="http://schemas.openxmlformats.org/officeDocument/2006/relationships/slide" Target="slide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5" Type="http://schemas.openxmlformats.org/officeDocument/2006/relationships/slide" Target="slide6.xml"/><Relationship Id="rId4" Type="http://schemas.openxmlformats.org/officeDocument/2006/relationships/slide" Target="slide5.xm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slide" Target="slide3.xml"/><Relationship Id="rId7" Type="http://schemas.openxmlformats.org/officeDocument/2006/relationships/slide" Target="slide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5" Type="http://schemas.openxmlformats.org/officeDocument/2006/relationships/slide" Target="slide6.xml"/><Relationship Id="rId10" Type="http://schemas.openxmlformats.org/officeDocument/2006/relationships/image" Target="../media/image7.png"/><Relationship Id="rId4" Type="http://schemas.openxmlformats.org/officeDocument/2006/relationships/slide" Target="slide5.xml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image" Target="../media/image3.png"/><Relationship Id="rId3" Type="http://schemas.openxmlformats.org/officeDocument/2006/relationships/slide" Target="slide5.xml"/><Relationship Id="rId7" Type="http://schemas.openxmlformats.org/officeDocument/2006/relationships/slide" Target="slide8.xml"/><Relationship Id="rId12" Type="http://schemas.openxmlformats.org/officeDocument/2006/relationships/slide" Target="slide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11" Type="http://schemas.openxmlformats.org/officeDocument/2006/relationships/slide" Target="slide1.xml"/><Relationship Id="rId5" Type="http://schemas.openxmlformats.org/officeDocument/2006/relationships/slide" Target="slide4.xml"/><Relationship Id="rId10" Type="http://schemas.openxmlformats.org/officeDocument/2006/relationships/slide" Target="slide7.xml"/><Relationship Id="rId4" Type="http://schemas.openxmlformats.org/officeDocument/2006/relationships/slide" Target="slide3.xml"/><Relationship Id="rId9" Type="http://schemas.openxmlformats.org/officeDocument/2006/relationships/slide" Target="slide14.xml"/><Relationship Id="rId1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image" Target="../media/image3.png"/><Relationship Id="rId3" Type="http://schemas.openxmlformats.org/officeDocument/2006/relationships/slide" Target="slide5.xml"/><Relationship Id="rId7" Type="http://schemas.openxmlformats.org/officeDocument/2006/relationships/slide" Target="slide9.xml"/><Relationship Id="rId12" Type="http://schemas.openxmlformats.org/officeDocument/2006/relationships/slide" Target="slide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11" Type="http://schemas.openxmlformats.org/officeDocument/2006/relationships/slide" Target="slide1.xml"/><Relationship Id="rId5" Type="http://schemas.openxmlformats.org/officeDocument/2006/relationships/slide" Target="slide4.xml"/><Relationship Id="rId10" Type="http://schemas.openxmlformats.org/officeDocument/2006/relationships/slide" Target="slide6.xml"/><Relationship Id="rId4" Type="http://schemas.openxmlformats.org/officeDocument/2006/relationships/slide" Target="slide3.xml"/><Relationship Id="rId9" Type="http://schemas.openxmlformats.org/officeDocument/2006/relationships/slide" Target="slide1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image" Target="../media/image3.png"/><Relationship Id="rId3" Type="http://schemas.openxmlformats.org/officeDocument/2006/relationships/slide" Target="slide5.xml"/><Relationship Id="rId7" Type="http://schemas.openxmlformats.org/officeDocument/2006/relationships/slide" Target="slide8.xml"/><Relationship Id="rId12" Type="http://schemas.openxmlformats.org/officeDocument/2006/relationships/slide" Target="slide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11" Type="http://schemas.openxmlformats.org/officeDocument/2006/relationships/slide" Target="slide1.xml"/><Relationship Id="rId5" Type="http://schemas.openxmlformats.org/officeDocument/2006/relationships/slide" Target="slide4.xml"/><Relationship Id="rId10" Type="http://schemas.openxmlformats.org/officeDocument/2006/relationships/slide" Target="slide9.xml"/><Relationship Id="rId4" Type="http://schemas.openxmlformats.org/officeDocument/2006/relationships/slide" Target="slide3.xml"/><Relationship Id="rId9" Type="http://schemas.openxmlformats.org/officeDocument/2006/relationships/slide" Target="slide1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3.png"/><Relationship Id="rId3" Type="http://schemas.openxmlformats.org/officeDocument/2006/relationships/slide" Target="slide5.xml"/><Relationship Id="rId7" Type="http://schemas.openxmlformats.org/officeDocument/2006/relationships/slide" Target="slide7.xml"/><Relationship Id="rId12" Type="http://schemas.openxmlformats.org/officeDocument/2006/relationships/slide" Target="slide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11" Type="http://schemas.openxmlformats.org/officeDocument/2006/relationships/slide" Target="slide1.xml"/><Relationship Id="rId5" Type="http://schemas.openxmlformats.org/officeDocument/2006/relationships/slide" Target="slide4.xml"/><Relationship Id="rId10" Type="http://schemas.openxmlformats.org/officeDocument/2006/relationships/slide" Target="slide15.xml"/><Relationship Id="rId4" Type="http://schemas.openxmlformats.org/officeDocument/2006/relationships/slide" Target="slide3.xml"/><Relationship Id="rId9" Type="http://schemas.openxmlformats.org/officeDocument/2006/relationships/slide" Target="slide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5" name="Botón de acción: Personalizar 4">
            <a:hlinkClick r:id="rId3" action="ppaction://hlinksldjump" highlightClick="1"/>
          </p:cNvPr>
          <p:cNvSpPr/>
          <p:nvPr/>
        </p:nvSpPr>
        <p:spPr>
          <a:xfrm>
            <a:off x="3738880" y="3261360"/>
            <a:ext cx="1869440" cy="216408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Botón de acción: Personalizar 5">
            <a:hlinkClick r:id="rId4" action="ppaction://hlinksldjump" highlightClick="1"/>
          </p:cNvPr>
          <p:cNvSpPr/>
          <p:nvPr/>
        </p:nvSpPr>
        <p:spPr>
          <a:xfrm>
            <a:off x="6514838" y="3261360"/>
            <a:ext cx="2278783" cy="216408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hlinkClick r:id="rId5" action="ppaction://hlinksldjump"/>
          </p:cNvPr>
          <p:cNvSpPr txBox="1"/>
          <p:nvPr/>
        </p:nvSpPr>
        <p:spPr>
          <a:xfrm>
            <a:off x="11470005" y="28135"/>
            <a:ext cx="80962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CERRAR VENUS</a:t>
            </a:r>
            <a:endParaRPr lang="es-ES" sz="5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" name="Botón de acción: Personalizar 8">
            <a:hlinkClick r:id="" action="ppaction://hlinkshowjump?jump=endshow" highlightClick="1"/>
          </p:cNvPr>
          <p:cNvSpPr/>
          <p:nvPr/>
        </p:nvSpPr>
        <p:spPr>
          <a:xfrm>
            <a:off x="11529060" y="61384"/>
            <a:ext cx="579120" cy="10435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209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Título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[</a:t>
            </a:r>
            <a:r>
              <a:rPr lang="es-ES" dirty="0" smtClean="0"/>
              <a:t>Doctor]</a:t>
            </a:r>
            <a:r>
              <a:rPr lang="es-ES" dirty="0" err="1" smtClean="0"/>
              <a:t>HC_visitas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7" name="Botón de acción: Personalizar 6">
            <a:hlinkClick r:id="rId3" action="ppaction://hlinksldjump" highlightClick="1"/>
          </p:cNvPr>
          <p:cNvSpPr/>
          <p:nvPr/>
        </p:nvSpPr>
        <p:spPr>
          <a:xfrm>
            <a:off x="124145" y="409557"/>
            <a:ext cx="687705" cy="20574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Botón de acción: Personalizar 7">
            <a:hlinkClick r:id="rId4" action="ppaction://hlinksldjump" highlightClick="1"/>
          </p:cNvPr>
          <p:cNvSpPr/>
          <p:nvPr/>
        </p:nvSpPr>
        <p:spPr>
          <a:xfrm>
            <a:off x="811850" y="410198"/>
            <a:ext cx="1085316" cy="20509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Botón de acción: Personalizar 8">
            <a:hlinkClick r:id="rId5" action="ppaction://hlinksldjump" highlightClick="1"/>
          </p:cNvPr>
          <p:cNvSpPr/>
          <p:nvPr/>
        </p:nvSpPr>
        <p:spPr>
          <a:xfrm>
            <a:off x="0" y="1538563"/>
            <a:ext cx="1386840" cy="149267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Botón de acción: Personalizar 9">
            <a:hlinkClick r:id="rId3" action="ppaction://hlinksldjump" highlightClick="1"/>
          </p:cNvPr>
          <p:cNvSpPr/>
          <p:nvPr/>
        </p:nvSpPr>
        <p:spPr>
          <a:xfrm>
            <a:off x="0" y="1884027"/>
            <a:ext cx="1386840" cy="15051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Botón de acción: Personalizar 10">
            <a:hlinkClick r:id="rId6" action="ppaction://hlinksldjump" highlightClick="1"/>
          </p:cNvPr>
          <p:cNvSpPr/>
          <p:nvPr/>
        </p:nvSpPr>
        <p:spPr>
          <a:xfrm>
            <a:off x="4100557" y="2554088"/>
            <a:ext cx="5351092" cy="18056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Botón de acción: Personalizar 16">
            <a:hlinkClick r:id="rId7" action="ppaction://hlinksldjump" highlightClick="1"/>
          </p:cNvPr>
          <p:cNvSpPr/>
          <p:nvPr/>
        </p:nvSpPr>
        <p:spPr>
          <a:xfrm>
            <a:off x="4100557" y="1884027"/>
            <a:ext cx="947693" cy="25338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Botón de acción: Personalizar 17">
            <a:hlinkClick r:id="rId8" action="ppaction://hlinksldjump" highlightClick="1"/>
          </p:cNvPr>
          <p:cNvSpPr/>
          <p:nvPr/>
        </p:nvSpPr>
        <p:spPr>
          <a:xfrm>
            <a:off x="5048251" y="1884027"/>
            <a:ext cx="746760" cy="25338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Botón de acción: Personalizar 18">
            <a:hlinkClick r:id="rId9" action="ppaction://hlinksldjump" highlightClick="1"/>
          </p:cNvPr>
          <p:cNvSpPr/>
          <p:nvPr/>
        </p:nvSpPr>
        <p:spPr>
          <a:xfrm>
            <a:off x="5795011" y="1884027"/>
            <a:ext cx="476249" cy="25338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Botón de acción: Personalizar 19">
            <a:hlinkClick r:id="rId10" action="ppaction://hlinksldjump" highlightClick="1"/>
          </p:cNvPr>
          <p:cNvSpPr/>
          <p:nvPr/>
        </p:nvSpPr>
        <p:spPr>
          <a:xfrm>
            <a:off x="6271261" y="1884026"/>
            <a:ext cx="429260" cy="25338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Botón de acción: Personalizar 20">
            <a:hlinkClick r:id="rId11" action="ppaction://hlinksldjump" highlightClick="1"/>
          </p:cNvPr>
          <p:cNvSpPr/>
          <p:nvPr/>
        </p:nvSpPr>
        <p:spPr>
          <a:xfrm>
            <a:off x="1503046" y="885826"/>
            <a:ext cx="337184" cy="1905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CuadroTexto 14">
            <a:hlinkClick r:id="rId12" action="ppaction://hlinksldjump"/>
          </p:cNvPr>
          <p:cNvSpPr txBox="1"/>
          <p:nvPr/>
        </p:nvSpPr>
        <p:spPr>
          <a:xfrm>
            <a:off x="10833735" y="6622929"/>
            <a:ext cx="11525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u="sng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Cambiar de usuario</a:t>
            </a:r>
            <a:endParaRPr lang="es-ES" sz="800" u="sng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6" name="Picture 6" descr="logout icon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0153" y="6642158"/>
            <a:ext cx="192982" cy="1929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sp>
        <p:nvSpPr>
          <p:cNvPr id="24" name="Botón de acción: Personalizar 23">
            <a:hlinkClick r:id="rId12" action="ppaction://hlinksldjump" highlightClick="1"/>
          </p:cNvPr>
          <p:cNvSpPr/>
          <p:nvPr/>
        </p:nvSpPr>
        <p:spPr>
          <a:xfrm>
            <a:off x="11882120" y="0"/>
            <a:ext cx="309880" cy="10668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5" name="Picture 4" descr="alert, exclamation, warning icon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979" y="2595793"/>
            <a:ext cx="97155" cy="9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20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[</a:t>
            </a:r>
            <a:r>
              <a:rPr lang="es-ES" dirty="0" smtClean="0"/>
              <a:t>Doctor]HC_visitas2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7" name="Botón de acción: Personalizar 6">
            <a:hlinkClick r:id="rId3" action="ppaction://hlinksldjump" highlightClick="1"/>
          </p:cNvPr>
          <p:cNvSpPr/>
          <p:nvPr/>
        </p:nvSpPr>
        <p:spPr>
          <a:xfrm>
            <a:off x="124145" y="409557"/>
            <a:ext cx="687705" cy="20574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Botón de acción: Personalizar 7">
            <a:hlinkClick r:id="rId4" action="ppaction://hlinksldjump" highlightClick="1"/>
          </p:cNvPr>
          <p:cNvSpPr/>
          <p:nvPr/>
        </p:nvSpPr>
        <p:spPr>
          <a:xfrm>
            <a:off x="811850" y="410198"/>
            <a:ext cx="1085316" cy="20509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Botón de acción: Personalizar 8">
            <a:hlinkClick r:id="rId5" action="ppaction://hlinksldjump" highlightClick="1"/>
          </p:cNvPr>
          <p:cNvSpPr/>
          <p:nvPr/>
        </p:nvSpPr>
        <p:spPr>
          <a:xfrm>
            <a:off x="0" y="1538563"/>
            <a:ext cx="1386840" cy="149267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Botón de acción: Personalizar 9">
            <a:hlinkClick r:id="rId3" action="ppaction://hlinksldjump" highlightClick="1"/>
          </p:cNvPr>
          <p:cNvSpPr/>
          <p:nvPr/>
        </p:nvSpPr>
        <p:spPr>
          <a:xfrm>
            <a:off x="0" y="1884027"/>
            <a:ext cx="1386840" cy="15051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Botón de acción: Personalizar 15">
            <a:hlinkClick r:id="rId6" action="ppaction://hlinksldjump" highlightClick="1"/>
          </p:cNvPr>
          <p:cNvSpPr/>
          <p:nvPr/>
        </p:nvSpPr>
        <p:spPr>
          <a:xfrm>
            <a:off x="4100557" y="1884027"/>
            <a:ext cx="947693" cy="25338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Botón de acción: Personalizar 16">
            <a:hlinkClick r:id="rId7" action="ppaction://hlinksldjump" highlightClick="1"/>
          </p:cNvPr>
          <p:cNvSpPr/>
          <p:nvPr/>
        </p:nvSpPr>
        <p:spPr>
          <a:xfrm>
            <a:off x="5048251" y="1884027"/>
            <a:ext cx="746760" cy="25338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Botón de acción: Personalizar 17">
            <a:hlinkClick r:id="rId8" action="ppaction://hlinksldjump" highlightClick="1"/>
          </p:cNvPr>
          <p:cNvSpPr/>
          <p:nvPr/>
        </p:nvSpPr>
        <p:spPr>
          <a:xfrm>
            <a:off x="5795011" y="1884027"/>
            <a:ext cx="476249" cy="25338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Botón de acción: Personalizar 18">
            <a:hlinkClick r:id="rId9" action="ppaction://hlinksldjump" highlightClick="1"/>
          </p:cNvPr>
          <p:cNvSpPr/>
          <p:nvPr/>
        </p:nvSpPr>
        <p:spPr>
          <a:xfrm>
            <a:off x="6271261" y="1884026"/>
            <a:ext cx="429260" cy="25338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Botón de acción: Personalizar 19">
            <a:hlinkClick r:id="rId8" action="ppaction://hlinksldjump" highlightClick="1"/>
          </p:cNvPr>
          <p:cNvSpPr/>
          <p:nvPr/>
        </p:nvSpPr>
        <p:spPr>
          <a:xfrm>
            <a:off x="8681720" y="3017520"/>
            <a:ext cx="121920" cy="13208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Botón de acción: Personalizar 20">
            <a:hlinkClick r:id="rId8" action="ppaction://hlinksldjump" highlightClick="1"/>
          </p:cNvPr>
          <p:cNvSpPr/>
          <p:nvPr/>
        </p:nvSpPr>
        <p:spPr>
          <a:xfrm>
            <a:off x="2760980" y="6188074"/>
            <a:ext cx="353060" cy="18732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CuadroTexto 14">
            <a:hlinkClick r:id="rId10" action="ppaction://hlinksldjump"/>
          </p:cNvPr>
          <p:cNvSpPr txBox="1"/>
          <p:nvPr/>
        </p:nvSpPr>
        <p:spPr>
          <a:xfrm>
            <a:off x="10833735" y="6622929"/>
            <a:ext cx="11525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u="sng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Cambiar de usuario</a:t>
            </a:r>
            <a:endParaRPr lang="es-ES" sz="800" u="sng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2" name="Picture 6" descr="logout icon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0153" y="6642158"/>
            <a:ext cx="192982" cy="1929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sp>
        <p:nvSpPr>
          <p:cNvPr id="23" name="Botón de acción: Personalizar 22">
            <a:hlinkClick r:id="rId10" action="ppaction://hlinksldjump" highlightClick="1"/>
          </p:cNvPr>
          <p:cNvSpPr/>
          <p:nvPr/>
        </p:nvSpPr>
        <p:spPr>
          <a:xfrm>
            <a:off x="11882120" y="0"/>
            <a:ext cx="309880" cy="10668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032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[</a:t>
            </a:r>
            <a:r>
              <a:rPr lang="es-ES" dirty="0" smtClean="0"/>
              <a:t>Doctor]</a:t>
            </a:r>
            <a:r>
              <a:rPr lang="es-ES" dirty="0" err="1" smtClean="0"/>
              <a:t>HC_visitas_editar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7" name="Botón de acción: Personalizar 6">
            <a:hlinkClick r:id="rId3" action="ppaction://hlinksldjump" highlightClick="1"/>
          </p:cNvPr>
          <p:cNvSpPr/>
          <p:nvPr/>
        </p:nvSpPr>
        <p:spPr>
          <a:xfrm>
            <a:off x="124145" y="409557"/>
            <a:ext cx="687705" cy="20574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Botón de acción: Personalizar 7">
            <a:hlinkClick r:id="rId4" action="ppaction://hlinksldjump" highlightClick="1"/>
          </p:cNvPr>
          <p:cNvSpPr/>
          <p:nvPr/>
        </p:nvSpPr>
        <p:spPr>
          <a:xfrm>
            <a:off x="811850" y="410198"/>
            <a:ext cx="1085316" cy="20509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Botón de acción: Personalizar 8">
            <a:hlinkClick r:id="rId5" action="ppaction://hlinksldjump" highlightClick="1"/>
          </p:cNvPr>
          <p:cNvSpPr/>
          <p:nvPr/>
        </p:nvSpPr>
        <p:spPr>
          <a:xfrm>
            <a:off x="0" y="1538563"/>
            <a:ext cx="1386840" cy="149267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Botón de acción: Personalizar 9">
            <a:hlinkClick r:id="rId3" action="ppaction://hlinksldjump" highlightClick="1"/>
          </p:cNvPr>
          <p:cNvSpPr/>
          <p:nvPr/>
        </p:nvSpPr>
        <p:spPr>
          <a:xfrm>
            <a:off x="0" y="1884027"/>
            <a:ext cx="1386840" cy="15051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Botón de acción: Personalizar 13">
            <a:hlinkClick r:id="rId6" action="ppaction://hlinksldjump" highlightClick="1"/>
          </p:cNvPr>
          <p:cNvSpPr/>
          <p:nvPr/>
        </p:nvSpPr>
        <p:spPr>
          <a:xfrm>
            <a:off x="4100557" y="1884027"/>
            <a:ext cx="947693" cy="25338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Botón de acción: Personalizar 14">
            <a:hlinkClick r:id="rId7" action="ppaction://hlinksldjump" highlightClick="1"/>
          </p:cNvPr>
          <p:cNvSpPr/>
          <p:nvPr/>
        </p:nvSpPr>
        <p:spPr>
          <a:xfrm>
            <a:off x="5048251" y="1884027"/>
            <a:ext cx="746760" cy="25338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Botón de acción: Personalizar 19">
            <a:hlinkClick r:id="rId8" action="ppaction://hlinksldjump" highlightClick="1"/>
          </p:cNvPr>
          <p:cNvSpPr/>
          <p:nvPr/>
        </p:nvSpPr>
        <p:spPr>
          <a:xfrm>
            <a:off x="5795011" y="1884027"/>
            <a:ext cx="476249" cy="25338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Botón de acción: Personalizar 20">
            <a:hlinkClick r:id="rId9" action="ppaction://hlinksldjump" highlightClick="1"/>
          </p:cNvPr>
          <p:cNvSpPr/>
          <p:nvPr/>
        </p:nvSpPr>
        <p:spPr>
          <a:xfrm>
            <a:off x="6271261" y="1884026"/>
            <a:ext cx="429260" cy="25338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Botón de acción: Personalizar 21">
            <a:hlinkClick r:id="rId10" action="ppaction://hlinksldjump" highlightClick="1"/>
          </p:cNvPr>
          <p:cNvSpPr/>
          <p:nvPr/>
        </p:nvSpPr>
        <p:spPr>
          <a:xfrm>
            <a:off x="1503045" y="885826"/>
            <a:ext cx="411479" cy="1905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Botón de acción: Personalizar 22">
            <a:hlinkClick r:id="rId10" action="ppaction://hlinksldjump" highlightClick="1"/>
          </p:cNvPr>
          <p:cNvSpPr/>
          <p:nvPr/>
        </p:nvSpPr>
        <p:spPr>
          <a:xfrm>
            <a:off x="1946910" y="885826"/>
            <a:ext cx="464819" cy="1905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Botón de acción: Personalizar 23">
            <a:hlinkClick r:id="rId11" action="ppaction://hlinksldjump" highlightClick="1"/>
          </p:cNvPr>
          <p:cNvSpPr/>
          <p:nvPr/>
        </p:nvSpPr>
        <p:spPr>
          <a:xfrm>
            <a:off x="4100557" y="3129280"/>
            <a:ext cx="1013987" cy="18084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CuadroTexto 15">
            <a:hlinkClick r:id="rId12" action="ppaction://hlinksldjump"/>
          </p:cNvPr>
          <p:cNvSpPr txBox="1"/>
          <p:nvPr/>
        </p:nvSpPr>
        <p:spPr>
          <a:xfrm>
            <a:off x="10833735" y="6622929"/>
            <a:ext cx="11525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u="sng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Cambiar de usuario</a:t>
            </a:r>
            <a:endParaRPr lang="es-ES" sz="800" u="sng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7" name="Picture 6" descr="logout icon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0153" y="6642158"/>
            <a:ext cx="192982" cy="1929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sp>
        <p:nvSpPr>
          <p:cNvPr id="18" name="Botón de acción: Personalizar 17">
            <a:hlinkClick r:id="rId12" action="ppaction://hlinksldjump" highlightClick="1"/>
          </p:cNvPr>
          <p:cNvSpPr/>
          <p:nvPr/>
        </p:nvSpPr>
        <p:spPr>
          <a:xfrm>
            <a:off x="11882120" y="0"/>
            <a:ext cx="309880" cy="10668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" name="Picture 4" descr="alert, exclamation, warning icon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073" y="3161228"/>
            <a:ext cx="97155" cy="9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1673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[</a:t>
            </a:r>
            <a:r>
              <a:rPr lang="es-ES" dirty="0" smtClean="0"/>
              <a:t>Doctor]</a:t>
            </a:r>
            <a:r>
              <a:rPr lang="es-ES" dirty="0" err="1" smtClean="0"/>
              <a:t>HC_visitas_crear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15" name="Botón de acción: Personalizar 14">
            <a:hlinkClick r:id="rId3" action="ppaction://hlinksldjump" highlightClick="1"/>
          </p:cNvPr>
          <p:cNvSpPr/>
          <p:nvPr/>
        </p:nvSpPr>
        <p:spPr>
          <a:xfrm>
            <a:off x="9596119" y="2240281"/>
            <a:ext cx="167641" cy="16764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Botón de acción: Personalizar 19">
            <a:hlinkClick r:id="rId3" action="ppaction://hlinksldjump" highlightClick="1"/>
          </p:cNvPr>
          <p:cNvSpPr/>
          <p:nvPr/>
        </p:nvSpPr>
        <p:spPr>
          <a:xfrm>
            <a:off x="5237479" y="5440680"/>
            <a:ext cx="447041" cy="18288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hlinkClick r:id="rId4" action="ppaction://hlinksldjump"/>
          </p:cNvPr>
          <p:cNvSpPr txBox="1"/>
          <p:nvPr/>
        </p:nvSpPr>
        <p:spPr>
          <a:xfrm>
            <a:off x="10833735" y="6622929"/>
            <a:ext cx="11525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u="sng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Cambiar de usuario</a:t>
            </a:r>
            <a:endParaRPr lang="es-ES" sz="800" u="sng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8" name="Picture 6" descr="logout icon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0153" y="6642158"/>
            <a:ext cx="192982" cy="1929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sp>
        <p:nvSpPr>
          <p:cNvPr id="9" name="Botón de acción: Personalizar 8">
            <a:hlinkClick r:id="rId4" action="ppaction://hlinksldjump" highlightClick="1"/>
          </p:cNvPr>
          <p:cNvSpPr/>
          <p:nvPr/>
        </p:nvSpPr>
        <p:spPr>
          <a:xfrm>
            <a:off x="11882120" y="0"/>
            <a:ext cx="309880" cy="10668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832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[</a:t>
            </a:r>
            <a:r>
              <a:rPr lang="es-ES" dirty="0" smtClean="0"/>
              <a:t>Doctor]</a:t>
            </a:r>
            <a:r>
              <a:rPr lang="es-ES" dirty="0" err="1" smtClean="0"/>
              <a:t>HC_dosis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7" name="Botón de acción: Personalizar 6">
            <a:hlinkClick r:id="rId3" action="ppaction://hlinksldjump" highlightClick="1"/>
          </p:cNvPr>
          <p:cNvSpPr/>
          <p:nvPr/>
        </p:nvSpPr>
        <p:spPr>
          <a:xfrm>
            <a:off x="124145" y="409557"/>
            <a:ext cx="687705" cy="20574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Botón de acción: Personalizar 7">
            <a:hlinkClick r:id="rId4" action="ppaction://hlinksldjump" highlightClick="1"/>
          </p:cNvPr>
          <p:cNvSpPr/>
          <p:nvPr/>
        </p:nvSpPr>
        <p:spPr>
          <a:xfrm>
            <a:off x="811850" y="410198"/>
            <a:ext cx="1085316" cy="20509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Botón de acción: Personalizar 8">
            <a:hlinkClick r:id="rId5" action="ppaction://hlinksldjump" highlightClick="1"/>
          </p:cNvPr>
          <p:cNvSpPr/>
          <p:nvPr/>
        </p:nvSpPr>
        <p:spPr>
          <a:xfrm>
            <a:off x="0" y="1538563"/>
            <a:ext cx="1386840" cy="149267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Botón de acción: Personalizar 9">
            <a:hlinkClick r:id="rId3" action="ppaction://hlinksldjump" highlightClick="1"/>
          </p:cNvPr>
          <p:cNvSpPr/>
          <p:nvPr/>
        </p:nvSpPr>
        <p:spPr>
          <a:xfrm>
            <a:off x="0" y="1884027"/>
            <a:ext cx="1386840" cy="15051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Botón de acción: Personalizar 15">
            <a:hlinkClick r:id="rId6" action="ppaction://hlinksldjump" highlightClick="1"/>
          </p:cNvPr>
          <p:cNvSpPr/>
          <p:nvPr/>
        </p:nvSpPr>
        <p:spPr>
          <a:xfrm>
            <a:off x="4100557" y="1884027"/>
            <a:ext cx="947693" cy="25338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Botón de acción: Personalizar 16">
            <a:hlinkClick r:id="rId7" action="ppaction://hlinksldjump" highlightClick="1"/>
          </p:cNvPr>
          <p:cNvSpPr/>
          <p:nvPr/>
        </p:nvSpPr>
        <p:spPr>
          <a:xfrm>
            <a:off x="5048251" y="1884027"/>
            <a:ext cx="746760" cy="25338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Botón de acción: Personalizar 17">
            <a:hlinkClick r:id="rId8" action="ppaction://hlinksldjump" highlightClick="1"/>
          </p:cNvPr>
          <p:cNvSpPr/>
          <p:nvPr/>
        </p:nvSpPr>
        <p:spPr>
          <a:xfrm>
            <a:off x="5795011" y="1884027"/>
            <a:ext cx="476249" cy="25338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Botón de acción: Personalizar 18">
            <a:hlinkClick r:id="rId9" action="ppaction://hlinksldjump" highlightClick="1"/>
          </p:cNvPr>
          <p:cNvSpPr/>
          <p:nvPr/>
        </p:nvSpPr>
        <p:spPr>
          <a:xfrm>
            <a:off x="6271261" y="1884026"/>
            <a:ext cx="429260" cy="25338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Botón de acción: Personalizar 20">
            <a:hlinkClick r:id="rId10" action="ppaction://hlinksldjump" highlightClick="1"/>
          </p:cNvPr>
          <p:cNvSpPr/>
          <p:nvPr/>
        </p:nvSpPr>
        <p:spPr>
          <a:xfrm>
            <a:off x="1501140" y="878840"/>
            <a:ext cx="345440" cy="19748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>
            <a:hlinkClick r:id="rId11" action="ppaction://hlinksldjump"/>
          </p:cNvPr>
          <p:cNvSpPr txBox="1"/>
          <p:nvPr/>
        </p:nvSpPr>
        <p:spPr>
          <a:xfrm>
            <a:off x="10833735" y="6622929"/>
            <a:ext cx="11525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u="sng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Cambiar de usuario</a:t>
            </a:r>
            <a:endParaRPr lang="es-ES" sz="800" u="sng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2" name="Picture 6" descr="logout icon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0153" y="6642158"/>
            <a:ext cx="192982" cy="1929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sp>
        <p:nvSpPr>
          <p:cNvPr id="23" name="Botón de acción: Personalizar 22">
            <a:hlinkClick r:id="rId11" action="ppaction://hlinksldjump" highlightClick="1"/>
          </p:cNvPr>
          <p:cNvSpPr/>
          <p:nvPr/>
        </p:nvSpPr>
        <p:spPr>
          <a:xfrm>
            <a:off x="11882120" y="0"/>
            <a:ext cx="309880" cy="10668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4" name="Picture 4" descr="alert, exclamation, warning icon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25" y="834707"/>
            <a:ext cx="97155" cy="9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89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[</a:t>
            </a:r>
            <a:r>
              <a:rPr lang="es-ES" dirty="0" smtClean="0"/>
              <a:t>Doctor]</a:t>
            </a:r>
            <a:r>
              <a:rPr lang="es-ES" dirty="0" err="1" smtClean="0"/>
              <a:t>HC_dosis_editar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7" name="Botón de acción: Personalizar 6">
            <a:hlinkClick r:id="rId3" action="ppaction://hlinksldjump" highlightClick="1"/>
          </p:cNvPr>
          <p:cNvSpPr/>
          <p:nvPr/>
        </p:nvSpPr>
        <p:spPr>
          <a:xfrm>
            <a:off x="124145" y="409557"/>
            <a:ext cx="687705" cy="20574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Botón de acción: Personalizar 7">
            <a:hlinkClick r:id="rId4" action="ppaction://hlinksldjump" highlightClick="1"/>
          </p:cNvPr>
          <p:cNvSpPr/>
          <p:nvPr/>
        </p:nvSpPr>
        <p:spPr>
          <a:xfrm>
            <a:off x="811850" y="410198"/>
            <a:ext cx="1085316" cy="20509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Botón de acción: Personalizar 8">
            <a:hlinkClick r:id="rId5" action="ppaction://hlinksldjump" highlightClick="1"/>
          </p:cNvPr>
          <p:cNvSpPr/>
          <p:nvPr/>
        </p:nvSpPr>
        <p:spPr>
          <a:xfrm>
            <a:off x="0" y="1538563"/>
            <a:ext cx="1386840" cy="149267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Botón de acción: Personalizar 9">
            <a:hlinkClick r:id="rId3" action="ppaction://hlinksldjump" highlightClick="1"/>
          </p:cNvPr>
          <p:cNvSpPr/>
          <p:nvPr/>
        </p:nvSpPr>
        <p:spPr>
          <a:xfrm>
            <a:off x="0" y="1884027"/>
            <a:ext cx="1386840" cy="15051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Botón de acción: Personalizar 13">
            <a:hlinkClick r:id="rId6" action="ppaction://hlinksldjump" highlightClick="1"/>
          </p:cNvPr>
          <p:cNvSpPr/>
          <p:nvPr/>
        </p:nvSpPr>
        <p:spPr>
          <a:xfrm>
            <a:off x="1501140" y="878840"/>
            <a:ext cx="422910" cy="19748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Botón de acción: Personalizar 14">
            <a:hlinkClick r:id="rId6" action="ppaction://hlinksldjump" highlightClick="1"/>
          </p:cNvPr>
          <p:cNvSpPr/>
          <p:nvPr/>
        </p:nvSpPr>
        <p:spPr>
          <a:xfrm>
            <a:off x="1958340" y="878839"/>
            <a:ext cx="461010" cy="19748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Botón de acción: Personalizar 19">
            <a:hlinkClick r:id="rId7" action="ppaction://hlinksldjump" highlightClick="1"/>
          </p:cNvPr>
          <p:cNvSpPr/>
          <p:nvPr/>
        </p:nvSpPr>
        <p:spPr>
          <a:xfrm>
            <a:off x="4092936" y="3509963"/>
            <a:ext cx="955313" cy="185737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Botón de acción: Personalizar 20">
            <a:hlinkClick r:id="rId8" action="ppaction://hlinksldjump" highlightClick="1"/>
          </p:cNvPr>
          <p:cNvSpPr/>
          <p:nvPr/>
        </p:nvSpPr>
        <p:spPr>
          <a:xfrm>
            <a:off x="4100557" y="1884027"/>
            <a:ext cx="947693" cy="25338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Botón de acción: Personalizar 21">
            <a:hlinkClick r:id="rId9" action="ppaction://hlinksldjump" highlightClick="1"/>
          </p:cNvPr>
          <p:cNvSpPr/>
          <p:nvPr/>
        </p:nvSpPr>
        <p:spPr>
          <a:xfrm>
            <a:off x="5048251" y="1884027"/>
            <a:ext cx="746760" cy="25338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Botón de acción: Personalizar 22">
            <a:hlinkClick r:id="rId10" action="ppaction://hlinksldjump" highlightClick="1"/>
          </p:cNvPr>
          <p:cNvSpPr/>
          <p:nvPr/>
        </p:nvSpPr>
        <p:spPr>
          <a:xfrm>
            <a:off x="5795011" y="1884027"/>
            <a:ext cx="476249" cy="25338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Botón de acción: Personalizar 23">
            <a:hlinkClick r:id="rId11" action="ppaction://hlinksldjump" highlightClick="1"/>
          </p:cNvPr>
          <p:cNvSpPr/>
          <p:nvPr/>
        </p:nvSpPr>
        <p:spPr>
          <a:xfrm>
            <a:off x="6271261" y="1884026"/>
            <a:ext cx="429260" cy="25338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CuadroTexto 16">
            <a:hlinkClick r:id="rId12" action="ppaction://hlinksldjump"/>
          </p:cNvPr>
          <p:cNvSpPr txBox="1"/>
          <p:nvPr/>
        </p:nvSpPr>
        <p:spPr>
          <a:xfrm>
            <a:off x="10833735" y="6622929"/>
            <a:ext cx="11525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u="sng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Cambiar de usuario</a:t>
            </a:r>
            <a:endParaRPr lang="es-ES" sz="800" u="sng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8" name="Picture 6" descr="logout icon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0153" y="6642158"/>
            <a:ext cx="192982" cy="1929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sp>
        <p:nvSpPr>
          <p:cNvPr id="19" name="Botón de acción: Personalizar 18">
            <a:hlinkClick r:id="rId12" action="ppaction://hlinksldjump" highlightClick="1"/>
          </p:cNvPr>
          <p:cNvSpPr/>
          <p:nvPr/>
        </p:nvSpPr>
        <p:spPr>
          <a:xfrm>
            <a:off x="11882120" y="0"/>
            <a:ext cx="309880" cy="10668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5" name="Picture 4" descr="alert, exclamation, warning icon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671" y="3535303"/>
            <a:ext cx="97155" cy="9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42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[</a:t>
            </a:r>
            <a:r>
              <a:rPr lang="es-ES" dirty="0" smtClean="0"/>
              <a:t>Doctor]</a:t>
            </a:r>
            <a:r>
              <a:rPr lang="es-ES" dirty="0" err="1" smtClean="0"/>
              <a:t>HC_dosis_crear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15" name="Botón de acción: Personalizar 14">
            <a:hlinkClick r:id="rId3" action="ppaction://hlinksldjump" highlightClick="1"/>
          </p:cNvPr>
          <p:cNvSpPr/>
          <p:nvPr/>
        </p:nvSpPr>
        <p:spPr>
          <a:xfrm>
            <a:off x="9593580" y="2486661"/>
            <a:ext cx="163830" cy="15748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Botón de acción: Personalizar 19">
            <a:hlinkClick r:id="rId3" action="ppaction://hlinksldjump" highlightClick="1"/>
          </p:cNvPr>
          <p:cNvSpPr/>
          <p:nvPr/>
        </p:nvSpPr>
        <p:spPr>
          <a:xfrm>
            <a:off x="5227320" y="4272438"/>
            <a:ext cx="449580" cy="17764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hlinkClick r:id="rId4" action="ppaction://hlinksldjump"/>
          </p:cNvPr>
          <p:cNvSpPr txBox="1"/>
          <p:nvPr/>
        </p:nvSpPr>
        <p:spPr>
          <a:xfrm>
            <a:off x="10833735" y="6622929"/>
            <a:ext cx="11525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u="sng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Cambiar de usuario</a:t>
            </a:r>
            <a:endParaRPr lang="es-ES" sz="800" u="sng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8" name="Picture 6" descr="logout icon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0153" y="6642158"/>
            <a:ext cx="192982" cy="1929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sp>
        <p:nvSpPr>
          <p:cNvPr id="9" name="Botón de acción: Personalizar 8">
            <a:hlinkClick r:id="rId4" action="ppaction://hlinksldjump" highlightClick="1"/>
          </p:cNvPr>
          <p:cNvSpPr/>
          <p:nvPr/>
        </p:nvSpPr>
        <p:spPr>
          <a:xfrm>
            <a:off x="11882120" y="0"/>
            <a:ext cx="309880" cy="10668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503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 smtClean="0"/>
              <a:t>Home_DISTRIBUIDOR</a:t>
            </a:r>
            <a:endParaRPr lang="es-ES" dirty="0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8" name="Botón de acción: Personalizar 7">
            <a:hlinkClick r:id="rId3" action="ppaction://hlinksldjump" highlightClick="1"/>
          </p:cNvPr>
          <p:cNvSpPr/>
          <p:nvPr/>
        </p:nvSpPr>
        <p:spPr>
          <a:xfrm>
            <a:off x="4343399" y="2400300"/>
            <a:ext cx="687705" cy="20574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CuadroTexto 9">
            <a:hlinkClick r:id="rId4" action="ppaction://hlinksldjump"/>
          </p:cNvPr>
          <p:cNvSpPr txBox="1"/>
          <p:nvPr/>
        </p:nvSpPr>
        <p:spPr>
          <a:xfrm>
            <a:off x="10833735" y="6622929"/>
            <a:ext cx="11525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u="sng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Cambiar de usuario</a:t>
            </a:r>
            <a:endParaRPr lang="es-ES" sz="800" u="sng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1" name="Picture 6" descr="logout icon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0153" y="6642158"/>
            <a:ext cx="192982" cy="1929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sp>
        <p:nvSpPr>
          <p:cNvPr id="12" name="Botón de acción: Personalizar 11">
            <a:hlinkClick r:id="rId4" action="ppaction://hlinksldjump" highlightClick="1"/>
          </p:cNvPr>
          <p:cNvSpPr/>
          <p:nvPr/>
        </p:nvSpPr>
        <p:spPr>
          <a:xfrm>
            <a:off x="11882120" y="0"/>
            <a:ext cx="309880" cy="10668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486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[Distribuidor]</a:t>
            </a:r>
            <a:r>
              <a:rPr lang="es-ES" dirty="0" err="1" smtClean="0"/>
              <a:t>UsoMedicamentos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7" name="Botón de acción: Personalizar 6">
            <a:hlinkClick r:id="rId3" action="ppaction://hlinksldjump" highlightClick="1"/>
          </p:cNvPr>
          <p:cNvSpPr/>
          <p:nvPr/>
        </p:nvSpPr>
        <p:spPr>
          <a:xfrm>
            <a:off x="114300" y="430529"/>
            <a:ext cx="798195" cy="184767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Botón de acción: Personalizar 16">
            <a:hlinkClick r:id="rId3" action="ppaction://hlinksldjump" highlightClick="1"/>
          </p:cNvPr>
          <p:cNvSpPr/>
          <p:nvPr/>
        </p:nvSpPr>
        <p:spPr>
          <a:xfrm>
            <a:off x="0" y="1501139"/>
            <a:ext cx="1386840" cy="14097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Botón de acción: Personalizar 17">
            <a:hlinkClick r:id="rId3" action="ppaction://hlinksldjump" highlightClick="1"/>
          </p:cNvPr>
          <p:cNvSpPr/>
          <p:nvPr/>
        </p:nvSpPr>
        <p:spPr>
          <a:xfrm>
            <a:off x="2019300" y="910590"/>
            <a:ext cx="232410" cy="17526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Botón de acción: Personalizar 18">
            <a:hlinkClick r:id="rId4" action="ppaction://hlinksldjump" highlightClick="1"/>
          </p:cNvPr>
          <p:cNvSpPr/>
          <p:nvPr/>
        </p:nvSpPr>
        <p:spPr>
          <a:xfrm>
            <a:off x="2457450" y="910590"/>
            <a:ext cx="232410" cy="17526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Botón de acción: Personalizar 24">
            <a:hlinkClick r:id="rId5" action="ppaction://hlinksldjump" highlightClick="1"/>
          </p:cNvPr>
          <p:cNvSpPr/>
          <p:nvPr/>
        </p:nvSpPr>
        <p:spPr>
          <a:xfrm>
            <a:off x="0" y="1642110"/>
            <a:ext cx="1386840" cy="16637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Botón de acción: Personalizar 25">
            <a:hlinkClick r:id="rId6" action="ppaction://hlinksldjump" highlightClick="1"/>
          </p:cNvPr>
          <p:cNvSpPr/>
          <p:nvPr/>
        </p:nvSpPr>
        <p:spPr>
          <a:xfrm>
            <a:off x="0" y="1808480"/>
            <a:ext cx="1386840" cy="15557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CuadroTexto 26">
            <a:hlinkClick r:id="rId7" action="ppaction://hlinksldjump"/>
          </p:cNvPr>
          <p:cNvSpPr txBox="1"/>
          <p:nvPr/>
        </p:nvSpPr>
        <p:spPr>
          <a:xfrm>
            <a:off x="10833735" y="6622929"/>
            <a:ext cx="11525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u="sng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Cambiar de usuario</a:t>
            </a:r>
            <a:endParaRPr lang="es-ES" sz="800" u="sng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8" name="Picture 6" descr="logout icon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0153" y="6642158"/>
            <a:ext cx="192982" cy="1929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sp>
        <p:nvSpPr>
          <p:cNvPr id="29" name="Botón de acción: Personalizar 28">
            <a:hlinkClick r:id="rId7" action="ppaction://hlinksldjump" highlightClick="1"/>
          </p:cNvPr>
          <p:cNvSpPr/>
          <p:nvPr/>
        </p:nvSpPr>
        <p:spPr>
          <a:xfrm>
            <a:off x="11882120" y="0"/>
            <a:ext cx="309880" cy="10668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148" name="Picture 4" descr="alert, exclamation, warning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660" y="874077"/>
            <a:ext cx="97155" cy="9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92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[Distribuidor]UsoMedicamentos2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7" name="Botón de acción: Personalizar 6">
            <a:hlinkClick r:id="rId3" action="ppaction://hlinksldjump" highlightClick="1"/>
          </p:cNvPr>
          <p:cNvSpPr/>
          <p:nvPr/>
        </p:nvSpPr>
        <p:spPr>
          <a:xfrm>
            <a:off x="114300" y="430529"/>
            <a:ext cx="798195" cy="184767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Botón de acción: Personalizar 17">
            <a:hlinkClick r:id="rId3" action="ppaction://hlinksldjump" highlightClick="1"/>
          </p:cNvPr>
          <p:cNvSpPr/>
          <p:nvPr/>
        </p:nvSpPr>
        <p:spPr>
          <a:xfrm>
            <a:off x="2019300" y="910590"/>
            <a:ext cx="232410" cy="17526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Botón de acción: Personalizar 18">
            <a:hlinkClick r:id="rId4" action="ppaction://hlinksldjump" highlightClick="1"/>
          </p:cNvPr>
          <p:cNvSpPr/>
          <p:nvPr/>
        </p:nvSpPr>
        <p:spPr>
          <a:xfrm>
            <a:off x="2457450" y="910590"/>
            <a:ext cx="224790" cy="17526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Botón de acción: Personalizar 9">
            <a:hlinkClick r:id="rId3" action="ppaction://hlinksldjump" highlightClick="1"/>
          </p:cNvPr>
          <p:cNvSpPr/>
          <p:nvPr/>
        </p:nvSpPr>
        <p:spPr>
          <a:xfrm>
            <a:off x="0" y="1501139"/>
            <a:ext cx="1386840" cy="14097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Botón de acción: Personalizar 10">
            <a:hlinkClick r:id="rId5" action="ppaction://hlinksldjump" highlightClick="1"/>
          </p:cNvPr>
          <p:cNvSpPr/>
          <p:nvPr/>
        </p:nvSpPr>
        <p:spPr>
          <a:xfrm>
            <a:off x="0" y="1642110"/>
            <a:ext cx="1386840" cy="16637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Botón de acción: Personalizar 11">
            <a:hlinkClick r:id="rId6" action="ppaction://hlinksldjump" highlightClick="1"/>
          </p:cNvPr>
          <p:cNvSpPr/>
          <p:nvPr/>
        </p:nvSpPr>
        <p:spPr>
          <a:xfrm>
            <a:off x="0" y="1808480"/>
            <a:ext cx="1386840" cy="15557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CuadroTexto 12">
            <a:hlinkClick r:id="rId7" action="ppaction://hlinksldjump"/>
          </p:cNvPr>
          <p:cNvSpPr txBox="1"/>
          <p:nvPr/>
        </p:nvSpPr>
        <p:spPr>
          <a:xfrm>
            <a:off x="10833735" y="6622929"/>
            <a:ext cx="11525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u="sng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Cambiar de usuario</a:t>
            </a:r>
            <a:endParaRPr lang="es-ES" sz="800" u="sng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4" name="Picture 6" descr="logout icon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0153" y="6642158"/>
            <a:ext cx="192982" cy="1929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sp>
        <p:nvSpPr>
          <p:cNvPr id="15" name="Botón de acción: Personalizar 14">
            <a:hlinkClick r:id="rId7" action="ppaction://hlinksldjump" highlightClick="1"/>
          </p:cNvPr>
          <p:cNvSpPr/>
          <p:nvPr/>
        </p:nvSpPr>
        <p:spPr>
          <a:xfrm>
            <a:off x="11882120" y="0"/>
            <a:ext cx="309880" cy="10668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151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 smtClean="0"/>
              <a:t>Home_DOCTOR</a:t>
            </a:r>
            <a:endParaRPr lang="es-ES" dirty="0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220"/>
          </a:xfrm>
          <a:prstGeom prst="rect">
            <a:avLst/>
          </a:prstGeom>
        </p:spPr>
      </p:pic>
      <p:sp>
        <p:nvSpPr>
          <p:cNvPr id="8" name="Botón de acción: Personalizar 7">
            <a:hlinkClick r:id="rId3" action="ppaction://hlinksldjump" highlightClick="1"/>
          </p:cNvPr>
          <p:cNvSpPr/>
          <p:nvPr/>
        </p:nvSpPr>
        <p:spPr>
          <a:xfrm>
            <a:off x="4343399" y="2400300"/>
            <a:ext cx="687705" cy="20574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CuadroTexto 11">
            <a:hlinkClick r:id="rId4" action="ppaction://hlinksldjump"/>
          </p:cNvPr>
          <p:cNvSpPr txBox="1"/>
          <p:nvPr/>
        </p:nvSpPr>
        <p:spPr>
          <a:xfrm>
            <a:off x="10833735" y="6622929"/>
            <a:ext cx="11525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u="sng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Cambiar de usuario</a:t>
            </a:r>
            <a:endParaRPr lang="es-ES" sz="800" u="sng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3" name="Picture 6" descr="logout icon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0153" y="6642158"/>
            <a:ext cx="192982" cy="1929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sp>
        <p:nvSpPr>
          <p:cNvPr id="14" name="Botón de acción: Personalizar 13">
            <a:hlinkClick r:id="rId4" action="ppaction://hlinksldjump" highlightClick="1"/>
          </p:cNvPr>
          <p:cNvSpPr/>
          <p:nvPr/>
        </p:nvSpPr>
        <p:spPr>
          <a:xfrm>
            <a:off x="11882120" y="0"/>
            <a:ext cx="309880" cy="10668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715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[Distribuidor]Eficiencia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7" name="Botón de acción: Personalizar 6">
            <a:hlinkClick r:id="rId3" action="ppaction://hlinksldjump" highlightClick="1"/>
          </p:cNvPr>
          <p:cNvSpPr/>
          <p:nvPr/>
        </p:nvSpPr>
        <p:spPr>
          <a:xfrm>
            <a:off x="114300" y="430529"/>
            <a:ext cx="798195" cy="184767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Botón de acción: Personalizar 9">
            <a:hlinkClick r:id="rId3" action="ppaction://hlinksldjump" highlightClick="1"/>
          </p:cNvPr>
          <p:cNvSpPr/>
          <p:nvPr/>
        </p:nvSpPr>
        <p:spPr>
          <a:xfrm>
            <a:off x="0" y="1501139"/>
            <a:ext cx="1386840" cy="16002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Botón de acción: Personalizar 10">
            <a:hlinkClick r:id="rId4" action="ppaction://hlinksldjump" highlightClick="1"/>
          </p:cNvPr>
          <p:cNvSpPr/>
          <p:nvPr/>
        </p:nvSpPr>
        <p:spPr>
          <a:xfrm>
            <a:off x="0" y="1661160"/>
            <a:ext cx="1386840" cy="14732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Botón de acción: Personalizar 11">
            <a:hlinkClick r:id="rId5" action="ppaction://hlinksldjump" highlightClick="1"/>
          </p:cNvPr>
          <p:cNvSpPr/>
          <p:nvPr/>
        </p:nvSpPr>
        <p:spPr>
          <a:xfrm>
            <a:off x="0" y="1808480"/>
            <a:ext cx="1386840" cy="15557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CuadroTexto 12">
            <a:hlinkClick r:id="rId6" action="ppaction://hlinksldjump"/>
          </p:cNvPr>
          <p:cNvSpPr txBox="1"/>
          <p:nvPr/>
        </p:nvSpPr>
        <p:spPr>
          <a:xfrm>
            <a:off x="10833735" y="6622929"/>
            <a:ext cx="11525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u="sng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Cambiar de usuario</a:t>
            </a:r>
            <a:endParaRPr lang="es-ES" sz="800" u="sng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4" name="Picture 6" descr="logout icon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0153" y="6642158"/>
            <a:ext cx="192982" cy="1929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sp>
        <p:nvSpPr>
          <p:cNvPr id="15" name="Botón de acción: Personalizar 14">
            <a:hlinkClick r:id="rId6" action="ppaction://hlinksldjump" highlightClick="1"/>
          </p:cNvPr>
          <p:cNvSpPr/>
          <p:nvPr/>
        </p:nvSpPr>
        <p:spPr>
          <a:xfrm>
            <a:off x="11882120" y="0"/>
            <a:ext cx="309880" cy="10668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216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[Distribuidor]Consumidores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7" name="Botón de acción: Personalizar 6">
            <a:hlinkClick r:id="rId3" action="ppaction://hlinksldjump" highlightClick="1"/>
          </p:cNvPr>
          <p:cNvSpPr/>
          <p:nvPr/>
        </p:nvSpPr>
        <p:spPr>
          <a:xfrm>
            <a:off x="114300" y="430529"/>
            <a:ext cx="798195" cy="184767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Botón de acción: Personalizar 7">
            <a:hlinkClick r:id="rId3" action="ppaction://hlinksldjump" highlightClick="1"/>
          </p:cNvPr>
          <p:cNvSpPr/>
          <p:nvPr/>
        </p:nvSpPr>
        <p:spPr>
          <a:xfrm>
            <a:off x="0" y="1501139"/>
            <a:ext cx="1386840" cy="16002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Botón de acción: Personalizar 8">
            <a:hlinkClick r:id="rId4" action="ppaction://hlinksldjump" highlightClick="1"/>
          </p:cNvPr>
          <p:cNvSpPr/>
          <p:nvPr/>
        </p:nvSpPr>
        <p:spPr>
          <a:xfrm>
            <a:off x="0" y="1661160"/>
            <a:ext cx="1386840" cy="14732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Botón de acción: Personalizar 9">
            <a:hlinkClick r:id="rId5" action="ppaction://hlinksldjump" highlightClick="1"/>
          </p:cNvPr>
          <p:cNvSpPr/>
          <p:nvPr/>
        </p:nvSpPr>
        <p:spPr>
          <a:xfrm>
            <a:off x="0" y="1808480"/>
            <a:ext cx="1386840" cy="15557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Botón de acción: Personalizar 10">
            <a:hlinkClick r:id="rId5" action="ppaction://hlinksldjump" highlightClick="1"/>
          </p:cNvPr>
          <p:cNvSpPr/>
          <p:nvPr/>
        </p:nvSpPr>
        <p:spPr>
          <a:xfrm>
            <a:off x="3663696" y="3224657"/>
            <a:ext cx="445008" cy="18910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Botón de acción: Personalizar 12">
            <a:hlinkClick r:id="rId5" action="ppaction://hlinksldjump" highlightClick="1"/>
          </p:cNvPr>
          <p:cNvSpPr/>
          <p:nvPr/>
        </p:nvSpPr>
        <p:spPr>
          <a:xfrm>
            <a:off x="9024359" y="1584159"/>
            <a:ext cx="159122" cy="150637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CuadroTexto 13">
            <a:hlinkClick r:id="rId6" action="ppaction://hlinksldjump"/>
          </p:cNvPr>
          <p:cNvSpPr txBox="1"/>
          <p:nvPr/>
        </p:nvSpPr>
        <p:spPr>
          <a:xfrm>
            <a:off x="10833735" y="6622929"/>
            <a:ext cx="11525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u="sng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Cambiar de usuario</a:t>
            </a:r>
            <a:endParaRPr lang="es-ES" sz="800" u="sng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5" name="Picture 6" descr="logout icon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0153" y="6642158"/>
            <a:ext cx="192982" cy="1929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sp>
        <p:nvSpPr>
          <p:cNvPr id="16" name="Botón de acción: Personalizar 15">
            <a:hlinkClick r:id="rId6" action="ppaction://hlinksldjump" highlightClick="1"/>
          </p:cNvPr>
          <p:cNvSpPr/>
          <p:nvPr/>
        </p:nvSpPr>
        <p:spPr>
          <a:xfrm>
            <a:off x="11882120" y="0"/>
            <a:ext cx="309880" cy="10668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25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hlinkClick r:id="rId2" action="ppaction://hlinksldjump"/>
          </p:cNvPr>
          <p:cNvSpPr txBox="1"/>
          <p:nvPr/>
        </p:nvSpPr>
        <p:spPr>
          <a:xfrm>
            <a:off x="3558417" y="1085252"/>
            <a:ext cx="47537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Venus no es un organismo real, y como tal todos los datos mostrados son meramente aleatorios y fruto del azar. El objetivo de Venus es mostrar el alcance de la aplicación a desarrollar al cliente, </a:t>
            </a:r>
            <a:r>
              <a:rPr lang="es-E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Inebir</a:t>
            </a:r>
            <a:r>
              <a:rPr lang="es-E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. El proyecto real a desarrollar lleva por nombre: </a:t>
            </a:r>
            <a:r>
              <a:rPr lang="es-E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Gestión de medicamentos, dosis e inventario</a:t>
            </a:r>
            <a:r>
              <a:rPr lang="es-E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 y englobado dentro del ámbito universitario de US como trabajo fin de grado desarrollo por Bartolomé Márquez Domínguez &lt;barmardom@alum.us.es&gt; y supervisado </a:t>
            </a:r>
            <a:r>
              <a:rPr lang="es-E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por Francisco José &lt;fjdominguez@us.es&gt;, </a:t>
            </a:r>
            <a:r>
              <a:rPr lang="es-E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Julian</a:t>
            </a:r>
            <a:r>
              <a:rPr lang="es-E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 </a:t>
            </a:r>
            <a:r>
              <a:rPr lang="es-E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Garcia-Garcia</a:t>
            </a:r>
            <a:r>
              <a:rPr lang="es-E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 &lt;julian.garcia@iwt2.org&gt;, Miguel Olivero </a:t>
            </a:r>
            <a:r>
              <a:rPr lang="es-E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&lt;miguel.olivero@iwt2.org&gt;</a:t>
            </a:r>
            <a:endParaRPr lang="es-ES" sz="1000" dirty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270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[Doctor]Medicamentos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0"/>
            <a:ext cx="12192000" cy="6855220"/>
          </a:xfrm>
          <a:prstGeom prst="rect">
            <a:avLst/>
          </a:prstGeom>
        </p:spPr>
      </p:pic>
      <p:sp>
        <p:nvSpPr>
          <p:cNvPr id="7" name="Botón de acción: Personalizar 6">
            <a:hlinkClick r:id="rId3" action="ppaction://hlinksldjump" highlightClick="1"/>
          </p:cNvPr>
          <p:cNvSpPr/>
          <p:nvPr/>
        </p:nvSpPr>
        <p:spPr>
          <a:xfrm>
            <a:off x="811850" y="410198"/>
            <a:ext cx="1085316" cy="205099"/>
          </a:xfrm>
          <a:prstGeom prst="actionButtonBlank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Botón de acción: Personalizar 5">
            <a:hlinkClick r:id="rId4" action="ppaction://hlinksldjump" highlightClick="1"/>
          </p:cNvPr>
          <p:cNvSpPr/>
          <p:nvPr/>
        </p:nvSpPr>
        <p:spPr>
          <a:xfrm>
            <a:off x="124145" y="409557"/>
            <a:ext cx="687705" cy="20574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Botón de acción: Personalizar 7">
            <a:hlinkClick r:id="rId3" action="ppaction://hlinksldjump" highlightClick="1"/>
          </p:cNvPr>
          <p:cNvSpPr/>
          <p:nvPr/>
        </p:nvSpPr>
        <p:spPr>
          <a:xfrm>
            <a:off x="-1" y="1605185"/>
            <a:ext cx="1384419" cy="14670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hlinkClick r:id="rId5" action="ppaction://hlinksldjump"/>
          </p:cNvPr>
          <p:cNvSpPr txBox="1"/>
          <p:nvPr/>
        </p:nvSpPr>
        <p:spPr>
          <a:xfrm>
            <a:off x="10833735" y="6622929"/>
            <a:ext cx="11525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u="sng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Cambiar de usuario</a:t>
            </a:r>
            <a:endParaRPr lang="es-ES" sz="800" u="sng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030" name="Picture 6" descr="logout icon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0153" y="6642158"/>
            <a:ext cx="192982" cy="1929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sp>
        <p:nvSpPr>
          <p:cNvPr id="17" name="Botón de acción: Personalizar 16">
            <a:hlinkClick r:id="rId5" action="ppaction://hlinksldjump" highlightClick="1"/>
          </p:cNvPr>
          <p:cNvSpPr/>
          <p:nvPr/>
        </p:nvSpPr>
        <p:spPr>
          <a:xfrm>
            <a:off x="11882120" y="0"/>
            <a:ext cx="309880" cy="10668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154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[Doctor]Todos los pacientes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220"/>
          </a:xfrm>
          <a:prstGeom prst="rect">
            <a:avLst/>
          </a:prstGeom>
        </p:spPr>
      </p:pic>
      <p:sp>
        <p:nvSpPr>
          <p:cNvPr id="7" name="Botón de acción: Personalizar 6">
            <a:hlinkClick r:id="rId3" action="ppaction://hlinksldjump" highlightClick="1"/>
          </p:cNvPr>
          <p:cNvSpPr/>
          <p:nvPr/>
        </p:nvSpPr>
        <p:spPr>
          <a:xfrm>
            <a:off x="811850" y="410198"/>
            <a:ext cx="1085316" cy="20509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Botón de acción: Personalizar 7">
            <a:hlinkClick r:id="rId4" action="ppaction://hlinksldjump" highlightClick="1"/>
          </p:cNvPr>
          <p:cNvSpPr/>
          <p:nvPr/>
        </p:nvSpPr>
        <p:spPr>
          <a:xfrm>
            <a:off x="124145" y="409557"/>
            <a:ext cx="687705" cy="20574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Botón de acción: Personalizar 8">
            <a:hlinkClick r:id="rId5" action="ppaction://hlinksldjump" highlightClick="1"/>
          </p:cNvPr>
          <p:cNvSpPr/>
          <p:nvPr/>
        </p:nvSpPr>
        <p:spPr>
          <a:xfrm>
            <a:off x="1417176" y="1401510"/>
            <a:ext cx="10774823" cy="18658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Botón de acción: Personalizar 9">
            <a:hlinkClick r:id="rId6" action="ppaction://hlinksldjump" highlightClick="1"/>
          </p:cNvPr>
          <p:cNvSpPr/>
          <p:nvPr/>
        </p:nvSpPr>
        <p:spPr>
          <a:xfrm>
            <a:off x="0" y="1538563"/>
            <a:ext cx="1386840" cy="149267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Botón de acción: Personalizar 11">
            <a:hlinkClick r:id="rId4" action="ppaction://hlinksldjump" highlightClick="1"/>
          </p:cNvPr>
          <p:cNvSpPr/>
          <p:nvPr/>
        </p:nvSpPr>
        <p:spPr>
          <a:xfrm>
            <a:off x="0" y="1884027"/>
            <a:ext cx="1386840" cy="15051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CuadroTexto 13">
            <a:hlinkClick r:id="rId7" action="ppaction://hlinksldjump"/>
          </p:cNvPr>
          <p:cNvSpPr txBox="1"/>
          <p:nvPr/>
        </p:nvSpPr>
        <p:spPr>
          <a:xfrm>
            <a:off x="10833735" y="6622929"/>
            <a:ext cx="11525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u="sng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Cambiar de usuario</a:t>
            </a:r>
            <a:endParaRPr lang="es-ES" sz="800" u="sng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5" name="Picture 6" descr="logout icon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0153" y="6642158"/>
            <a:ext cx="192982" cy="1929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sp>
        <p:nvSpPr>
          <p:cNvPr id="16" name="Botón de acción: Personalizar 15">
            <a:hlinkClick r:id="rId7" action="ppaction://hlinksldjump" highlightClick="1"/>
          </p:cNvPr>
          <p:cNvSpPr/>
          <p:nvPr/>
        </p:nvSpPr>
        <p:spPr>
          <a:xfrm>
            <a:off x="11882120" y="0"/>
            <a:ext cx="309880" cy="10668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683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ítulo 1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3" name="Título 1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[Doctor]Mis pacientes</a:t>
            </a:r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5220"/>
          </a:xfrm>
          <a:prstGeom prst="rect">
            <a:avLst/>
          </a:prstGeom>
        </p:spPr>
      </p:pic>
      <p:sp>
        <p:nvSpPr>
          <p:cNvPr id="5" name="Botón de acción: Personalizar 4">
            <a:hlinkClick r:id="rId3" action="ppaction://hlinksldjump" highlightClick="1"/>
          </p:cNvPr>
          <p:cNvSpPr/>
          <p:nvPr/>
        </p:nvSpPr>
        <p:spPr>
          <a:xfrm>
            <a:off x="811850" y="410198"/>
            <a:ext cx="1085316" cy="20509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Botón de acción: Personalizar 5">
            <a:hlinkClick r:id="rId4" action="ppaction://hlinksldjump" highlightClick="1"/>
          </p:cNvPr>
          <p:cNvSpPr/>
          <p:nvPr/>
        </p:nvSpPr>
        <p:spPr>
          <a:xfrm>
            <a:off x="124145" y="409557"/>
            <a:ext cx="687705" cy="20574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Botón de acción: Personalizar 6">
            <a:hlinkClick r:id="rId5" action="ppaction://hlinksldjump" highlightClick="1"/>
          </p:cNvPr>
          <p:cNvSpPr/>
          <p:nvPr/>
        </p:nvSpPr>
        <p:spPr>
          <a:xfrm>
            <a:off x="1417176" y="1401510"/>
            <a:ext cx="10774823" cy="18658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Botón de acción: Personalizar 7">
            <a:hlinkClick r:id="rId6" action="ppaction://hlinksldjump" highlightClick="1"/>
          </p:cNvPr>
          <p:cNvSpPr/>
          <p:nvPr/>
        </p:nvSpPr>
        <p:spPr>
          <a:xfrm>
            <a:off x="0" y="1538563"/>
            <a:ext cx="1386840" cy="149267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Botón de acción: Personalizar 8">
            <a:hlinkClick r:id="rId4" action="ppaction://hlinksldjump" highlightClick="1"/>
          </p:cNvPr>
          <p:cNvSpPr/>
          <p:nvPr/>
        </p:nvSpPr>
        <p:spPr>
          <a:xfrm>
            <a:off x="0" y="1884027"/>
            <a:ext cx="1386840" cy="15051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CuadroTexto 14">
            <a:hlinkClick r:id="rId7" action="ppaction://hlinksldjump"/>
          </p:cNvPr>
          <p:cNvSpPr txBox="1"/>
          <p:nvPr/>
        </p:nvSpPr>
        <p:spPr>
          <a:xfrm>
            <a:off x="10833735" y="6622929"/>
            <a:ext cx="11525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u="sng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Cambiar de usuario</a:t>
            </a:r>
            <a:endParaRPr lang="es-ES" sz="800" u="sng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6" name="Picture 6" descr="logout icon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0153" y="6642158"/>
            <a:ext cx="192982" cy="1929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sp>
        <p:nvSpPr>
          <p:cNvPr id="17" name="Botón de acción: Personalizar 16">
            <a:hlinkClick r:id="rId7" action="ppaction://hlinksldjump" highlightClick="1"/>
          </p:cNvPr>
          <p:cNvSpPr/>
          <p:nvPr/>
        </p:nvSpPr>
        <p:spPr>
          <a:xfrm>
            <a:off x="11882120" y="0"/>
            <a:ext cx="309880" cy="10668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Picture 4" descr="alert, exclamation, warning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498" y="1461358"/>
            <a:ext cx="97155" cy="9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alert, exclamation, warning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671" y="426371"/>
            <a:ext cx="97155" cy="9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2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[Doctor]</a:t>
            </a:r>
            <a:r>
              <a:rPr lang="es-ES" dirty="0" err="1" smtClean="0"/>
              <a:t>HC_info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7" name="Botón de acción: Personalizar 6">
            <a:hlinkClick r:id="rId3" action="ppaction://hlinksldjump" highlightClick="1"/>
          </p:cNvPr>
          <p:cNvSpPr/>
          <p:nvPr/>
        </p:nvSpPr>
        <p:spPr>
          <a:xfrm>
            <a:off x="124145" y="409557"/>
            <a:ext cx="687705" cy="20574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Botón de acción: Personalizar 7">
            <a:hlinkClick r:id="rId4" action="ppaction://hlinksldjump" highlightClick="1"/>
          </p:cNvPr>
          <p:cNvSpPr/>
          <p:nvPr/>
        </p:nvSpPr>
        <p:spPr>
          <a:xfrm>
            <a:off x="811850" y="410198"/>
            <a:ext cx="1085316" cy="20509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Botón de acción: Personalizar 8">
            <a:hlinkClick r:id="rId5" action="ppaction://hlinksldjump" highlightClick="1"/>
          </p:cNvPr>
          <p:cNvSpPr/>
          <p:nvPr/>
        </p:nvSpPr>
        <p:spPr>
          <a:xfrm>
            <a:off x="0" y="1538563"/>
            <a:ext cx="1386840" cy="149267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Botón de acción: Personalizar 9">
            <a:hlinkClick r:id="rId3" action="ppaction://hlinksldjump" highlightClick="1"/>
          </p:cNvPr>
          <p:cNvSpPr/>
          <p:nvPr/>
        </p:nvSpPr>
        <p:spPr>
          <a:xfrm>
            <a:off x="0" y="1884027"/>
            <a:ext cx="1386840" cy="15051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Botón de acción: Personalizar 10">
            <a:hlinkClick r:id="rId6" action="ppaction://hlinksldjump" highlightClick="1"/>
          </p:cNvPr>
          <p:cNvSpPr/>
          <p:nvPr/>
        </p:nvSpPr>
        <p:spPr>
          <a:xfrm>
            <a:off x="4100557" y="1884027"/>
            <a:ext cx="947693" cy="25338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Botón de acción: Personalizar 11">
            <a:hlinkClick r:id="rId7" action="ppaction://hlinksldjump" highlightClick="1"/>
          </p:cNvPr>
          <p:cNvSpPr/>
          <p:nvPr/>
        </p:nvSpPr>
        <p:spPr>
          <a:xfrm>
            <a:off x="5048251" y="1884027"/>
            <a:ext cx="746760" cy="25338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Botón de acción: Personalizar 12">
            <a:hlinkClick r:id="rId8" action="ppaction://hlinksldjump" highlightClick="1"/>
          </p:cNvPr>
          <p:cNvSpPr/>
          <p:nvPr/>
        </p:nvSpPr>
        <p:spPr>
          <a:xfrm>
            <a:off x="5795011" y="1884027"/>
            <a:ext cx="476249" cy="25338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Botón de acción: Personalizar 13">
            <a:hlinkClick r:id="rId9" action="ppaction://hlinksldjump" highlightClick="1"/>
          </p:cNvPr>
          <p:cNvSpPr/>
          <p:nvPr/>
        </p:nvSpPr>
        <p:spPr>
          <a:xfrm>
            <a:off x="6271261" y="1884026"/>
            <a:ext cx="429260" cy="25338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Botón de acción: Personalizar 14">
            <a:hlinkClick r:id="rId10" action="ppaction://hlinksldjump" highlightClick="1"/>
          </p:cNvPr>
          <p:cNvSpPr/>
          <p:nvPr/>
        </p:nvSpPr>
        <p:spPr>
          <a:xfrm>
            <a:off x="1506220" y="889000"/>
            <a:ext cx="337820" cy="19304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CuadroTexto 17">
            <a:hlinkClick r:id="rId11" action="ppaction://hlinksldjump"/>
          </p:cNvPr>
          <p:cNvSpPr txBox="1"/>
          <p:nvPr/>
        </p:nvSpPr>
        <p:spPr>
          <a:xfrm>
            <a:off x="10833735" y="6622929"/>
            <a:ext cx="11525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u="sng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Cambiar de usuario</a:t>
            </a:r>
            <a:endParaRPr lang="es-ES" sz="800" u="sng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9" name="Picture 6" descr="logout icon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0153" y="6642158"/>
            <a:ext cx="192982" cy="1929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sp>
        <p:nvSpPr>
          <p:cNvPr id="20" name="Botón de acción: Personalizar 19">
            <a:hlinkClick r:id="rId11" action="ppaction://hlinksldjump" highlightClick="1"/>
          </p:cNvPr>
          <p:cNvSpPr/>
          <p:nvPr/>
        </p:nvSpPr>
        <p:spPr>
          <a:xfrm>
            <a:off x="11882120" y="0"/>
            <a:ext cx="309880" cy="10668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1" name="Picture 4" descr="alert, exclamation, warning icon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371" y="831823"/>
            <a:ext cx="97155" cy="9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86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[Doctor]</a:t>
            </a:r>
            <a:r>
              <a:rPr lang="es-ES" dirty="0" err="1" smtClean="0"/>
              <a:t>HC_info_editar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7" name="Botón de acción: Personalizar 6">
            <a:hlinkClick r:id="rId3" action="ppaction://hlinksldjump" highlightClick="1"/>
          </p:cNvPr>
          <p:cNvSpPr/>
          <p:nvPr/>
        </p:nvSpPr>
        <p:spPr>
          <a:xfrm>
            <a:off x="124145" y="409557"/>
            <a:ext cx="687705" cy="20574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Botón de acción: Personalizar 7">
            <a:hlinkClick r:id="rId4" action="ppaction://hlinksldjump" highlightClick="1"/>
          </p:cNvPr>
          <p:cNvSpPr/>
          <p:nvPr/>
        </p:nvSpPr>
        <p:spPr>
          <a:xfrm>
            <a:off x="811850" y="410198"/>
            <a:ext cx="1085316" cy="20509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Botón de acción: Personalizar 8">
            <a:hlinkClick r:id="rId5" action="ppaction://hlinksldjump" highlightClick="1"/>
          </p:cNvPr>
          <p:cNvSpPr/>
          <p:nvPr/>
        </p:nvSpPr>
        <p:spPr>
          <a:xfrm>
            <a:off x="0" y="1538563"/>
            <a:ext cx="1386840" cy="149267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Botón de acción: Personalizar 9">
            <a:hlinkClick r:id="rId3" action="ppaction://hlinksldjump" highlightClick="1"/>
          </p:cNvPr>
          <p:cNvSpPr/>
          <p:nvPr/>
        </p:nvSpPr>
        <p:spPr>
          <a:xfrm>
            <a:off x="0" y="1884027"/>
            <a:ext cx="1386840" cy="15051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Botón de acción: Personalizar 10">
            <a:hlinkClick r:id="rId6" action="ppaction://hlinksldjump" highlightClick="1"/>
          </p:cNvPr>
          <p:cNvSpPr/>
          <p:nvPr/>
        </p:nvSpPr>
        <p:spPr>
          <a:xfrm>
            <a:off x="4100557" y="1884027"/>
            <a:ext cx="947693" cy="25338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Botón de acción: Personalizar 11">
            <a:hlinkClick r:id="rId7" action="ppaction://hlinksldjump" highlightClick="1"/>
          </p:cNvPr>
          <p:cNvSpPr/>
          <p:nvPr/>
        </p:nvSpPr>
        <p:spPr>
          <a:xfrm>
            <a:off x="5048251" y="1884027"/>
            <a:ext cx="746760" cy="25338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Botón de acción: Personalizar 12">
            <a:hlinkClick r:id="rId8" action="ppaction://hlinksldjump" highlightClick="1"/>
          </p:cNvPr>
          <p:cNvSpPr/>
          <p:nvPr/>
        </p:nvSpPr>
        <p:spPr>
          <a:xfrm>
            <a:off x="5795011" y="1884027"/>
            <a:ext cx="476249" cy="25338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Botón de acción: Personalizar 13">
            <a:hlinkClick r:id="rId9" action="ppaction://hlinksldjump" highlightClick="1"/>
          </p:cNvPr>
          <p:cNvSpPr/>
          <p:nvPr/>
        </p:nvSpPr>
        <p:spPr>
          <a:xfrm>
            <a:off x="6271261" y="1884026"/>
            <a:ext cx="429260" cy="25338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Botón de acción: Personalizar 14">
            <a:hlinkClick r:id="rId10" action="ppaction://hlinksldjump" highlightClick="1"/>
          </p:cNvPr>
          <p:cNvSpPr/>
          <p:nvPr/>
        </p:nvSpPr>
        <p:spPr>
          <a:xfrm>
            <a:off x="1506220" y="889000"/>
            <a:ext cx="414020" cy="18542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Botón de acción: Personalizar 15">
            <a:hlinkClick r:id="rId10" action="ppaction://hlinksldjump" highlightClick="1"/>
          </p:cNvPr>
          <p:cNvSpPr/>
          <p:nvPr/>
        </p:nvSpPr>
        <p:spPr>
          <a:xfrm>
            <a:off x="1951990" y="889000"/>
            <a:ext cx="463550" cy="18542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CuadroTexto 18">
            <a:hlinkClick r:id="rId11" action="ppaction://hlinksldjump"/>
          </p:cNvPr>
          <p:cNvSpPr txBox="1"/>
          <p:nvPr/>
        </p:nvSpPr>
        <p:spPr>
          <a:xfrm>
            <a:off x="10833735" y="6622929"/>
            <a:ext cx="11525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u="sng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Cambiar de usuario</a:t>
            </a:r>
            <a:endParaRPr lang="es-ES" sz="800" u="sng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0" name="Picture 6" descr="logout icon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0153" y="6642158"/>
            <a:ext cx="192982" cy="1929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sp>
        <p:nvSpPr>
          <p:cNvPr id="21" name="Botón de acción: Personalizar 20">
            <a:hlinkClick r:id="rId11" action="ppaction://hlinksldjump" highlightClick="1"/>
          </p:cNvPr>
          <p:cNvSpPr/>
          <p:nvPr/>
        </p:nvSpPr>
        <p:spPr>
          <a:xfrm>
            <a:off x="11882120" y="0"/>
            <a:ext cx="309880" cy="10668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393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ítulo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Título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[</a:t>
            </a:r>
            <a:r>
              <a:rPr lang="es-ES" dirty="0" smtClean="0"/>
              <a:t>Doctor]</a:t>
            </a:r>
            <a:r>
              <a:rPr lang="es-ES" dirty="0" err="1" smtClean="0"/>
              <a:t>HC_enfermedades</a:t>
            </a:r>
            <a:endParaRPr lang="es-ES" dirty="0"/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7" name="Botón de acción: Personalizar 6">
            <a:hlinkClick r:id="rId3" action="ppaction://hlinksldjump" highlightClick="1"/>
          </p:cNvPr>
          <p:cNvSpPr/>
          <p:nvPr/>
        </p:nvSpPr>
        <p:spPr>
          <a:xfrm>
            <a:off x="124145" y="409557"/>
            <a:ext cx="687705" cy="20574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Botón de acción: Personalizar 7">
            <a:hlinkClick r:id="rId4" action="ppaction://hlinksldjump" highlightClick="1"/>
          </p:cNvPr>
          <p:cNvSpPr/>
          <p:nvPr/>
        </p:nvSpPr>
        <p:spPr>
          <a:xfrm>
            <a:off x="811850" y="410198"/>
            <a:ext cx="1085316" cy="20509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Botón de acción: Personalizar 8">
            <a:hlinkClick r:id="rId5" action="ppaction://hlinksldjump" highlightClick="1"/>
          </p:cNvPr>
          <p:cNvSpPr/>
          <p:nvPr/>
        </p:nvSpPr>
        <p:spPr>
          <a:xfrm>
            <a:off x="0" y="1538563"/>
            <a:ext cx="1386840" cy="149267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Botón de acción: Personalizar 9">
            <a:hlinkClick r:id="rId3" action="ppaction://hlinksldjump" highlightClick="1"/>
          </p:cNvPr>
          <p:cNvSpPr/>
          <p:nvPr/>
        </p:nvSpPr>
        <p:spPr>
          <a:xfrm>
            <a:off x="0" y="1884027"/>
            <a:ext cx="1386840" cy="15051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Botón de acción: Personalizar 16">
            <a:hlinkClick r:id="rId6" action="ppaction://hlinksldjump" highlightClick="1"/>
          </p:cNvPr>
          <p:cNvSpPr/>
          <p:nvPr/>
        </p:nvSpPr>
        <p:spPr>
          <a:xfrm>
            <a:off x="4100557" y="1884027"/>
            <a:ext cx="947693" cy="25338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Botón de acción: Personalizar 17">
            <a:hlinkClick r:id="rId7" action="ppaction://hlinksldjump" highlightClick="1"/>
          </p:cNvPr>
          <p:cNvSpPr/>
          <p:nvPr/>
        </p:nvSpPr>
        <p:spPr>
          <a:xfrm>
            <a:off x="5048251" y="1884027"/>
            <a:ext cx="746760" cy="25338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Botón de acción: Personalizar 18">
            <a:hlinkClick r:id="rId8" action="ppaction://hlinksldjump" highlightClick="1"/>
          </p:cNvPr>
          <p:cNvSpPr/>
          <p:nvPr/>
        </p:nvSpPr>
        <p:spPr>
          <a:xfrm>
            <a:off x="5795011" y="1884027"/>
            <a:ext cx="476249" cy="25338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Botón de acción: Personalizar 19">
            <a:hlinkClick r:id="rId9" action="ppaction://hlinksldjump" highlightClick="1"/>
          </p:cNvPr>
          <p:cNvSpPr/>
          <p:nvPr/>
        </p:nvSpPr>
        <p:spPr>
          <a:xfrm>
            <a:off x="6271261" y="1884026"/>
            <a:ext cx="429260" cy="25338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Botón de acción: Personalizar 21">
            <a:hlinkClick r:id="rId10" action="ppaction://hlinksldjump" highlightClick="1"/>
          </p:cNvPr>
          <p:cNvSpPr/>
          <p:nvPr/>
        </p:nvSpPr>
        <p:spPr>
          <a:xfrm>
            <a:off x="1506220" y="889000"/>
            <a:ext cx="337820" cy="19304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CuadroTexto 15">
            <a:hlinkClick r:id="rId11" action="ppaction://hlinksldjump"/>
          </p:cNvPr>
          <p:cNvSpPr txBox="1"/>
          <p:nvPr/>
        </p:nvSpPr>
        <p:spPr>
          <a:xfrm>
            <a:off x="10833735" y="6622929"/>
            <a:ext cx="11525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u="sng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Cambiar de usuario</a:t>
            </a:r>
            <a:endParaRPr lang="es-ES" sz="800" u="sng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3" name="Picture 6" descr="logout icon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0153" y="6642158"/>
            <a:ext cx="192982" cy="1929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sp>
        <p:nvSpPr>
          <p:cNvPr id="24" name="Botón de acción: Personalizar 23">
            <a:hlinkClick r:id="rId11" action="ppaction://hlinksldjump" highlightClick="1"/>
          </p:cNvPr>
          <p:cNvSpPr/>
          <p:nvPr/>
        </p:nvSpPr>
        <p:spPr>
          <a:xfrm>
            <a:off x="11882120" y="0"/>
            <a:ext cx="309880" cy="10668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366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[</a:t>
            </a:r>
            <a:r>
              <a:rPr lang="es-ES" dirty="0" smtClean="0"/>
              <a:t>Doctor]</a:t>
            </a:r>
            <a:r>
              <a:rPr lang="es-ES" dirty="0" err="1" smtClean="0"/>
              <a:t>HC_enfermedad_editar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7" name="Botón de acción: Personalizar 6">
            <a:hlinkClick r:id="rId3" action="ppaction://hlinksldjump" highlightClick="1"/>
          </p:cNvPr>
          <p:cNvSpPr/>
          <p:nvPr/>
        </p:nvSpPr>
        <p:spPr>
          <a:xfrm>
            <a:off x="124145" y="409557"/>
            <a:ext cx="687705" cy="20574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Botón de acción: Personalizar 7">
            <a:hlinkClick r:id="rId4" action="ppaction://hlinksldjump" highlightClick="1"/>
          </p:cNvPr>
          <p:cNvSpPr/>
          <p:nvPr/>
        </p:nvSpPr>
        <p:spPr>
          <a:xfrm>
            <a:off x="811850" y="410198"/>
            <a:ext cx="1085316" cy="20509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Botón de acción: Personalizar 8">
            <a:hlinkClick r:id="rId5" action="ppaction://hlinksldjump" highlightClick="1"/>
          </p:cNvPr>
          <p:cNvSpPr/>
          <p:nvPr/>
        </p:nvSpPr>
        <p:spPr>
          <a:xfrm>
            <a:off x="0" y="1538563"/>
            <a:ext cx="1386840" cy="149267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Botón de acción: Personalizar 9">
            <a:hlinkClick r:id="rId3" action="ppaction://hlinksldjump" highlightClick="1"/>
          </p:cNvPr>
          <p:cNvSpPr/>
          <p:nvPr/>
        </p:nvSpPr>
        <p:spPr>
          <a:xfrm>
            <a:off x="0" y="1884027"/>
            <a:ext cx="1386840" cy="15051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Botón de acción: Personalizar 13">
            <a:hlinkClick r:id="rId6" action="ppaction://hlinksldjump" highlightClick="1"/>
          </p:cNvPr>
          <p:cNvSpPr/>
          <p:nvPr/>
        </p:nvSpPr>
        <p:spPr>
          <a:xfrm>
            <a:off x="1506219" y="889000"/>
            <a:ext cx="412115" cy="19304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Botón de acción: Personalizar 14">
            <a:hlinkClick r:id="rId6" action="ppaction://hlinksldjump" highlightClick="1"/>
          </p:cNvPr>
          <p:cNvSpPr/>
          <p:nvPr/>
        </p:nvSpPr>
        <p:spPr>
          <a:xfrm>
            <a:off x="1958339" y="889000"/>
            <a:ext cx="454661" cy="19304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Botón de acción: Personalizar 19">
            <a:hlinkClick r:id="rId7" action="ppaction://hlinksldjump" highlightClick="1"/>
          </p:cNvPr>
          <p:cNvSpPr/>
          <p:nvPr/>
        </p:nvSpPr>
        <p:spPr>
          <a:xfrm>
            <a:off x="4100557" y="1884027"/>
            <a:ext cx="947693" cy="25338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Botón de acción: Personalizar 20">
            <a:hlinkClick r:id="rId8" action="ppaction://hlinksldjump" highlightClick="1"/>
          </p:cNvPr>
          <p:cNvSpPr/>
          <p:nvPr/>
        </p:nvSpPr>
        <p:spPr>
          <a:xfrm>
            <a:off x="5048251" y="1884027"/>
            <a:ext cx="746760" cy="25338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Botón de acción: Personalizar 21">
            <a:hlinkClick r:id="rId9" action="ppaction://hlinksldjump" highlightClick="1"/>
          </p:cNvPr>
          <p:cNvSpPr/>
          <p:nvPr/>
        </p:nvSpPr>
        <p:spPr>
          <a:xfrm>
            <a:off x="5795011" y="1884027"/>
            <a:ext cx="476249" cy="25338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Botón de acción: Personalizar 22">
            <a:hlinkClick r:id="rId10" action="ppaction://hlinksldjump" highlightClick="1"/>
          </p:cNvPr>
          <p:cNvSpPr/>
          <p:nvPr/>
        </p:nvSpPr>
        <p:spPr>
          <a:xfrm>
            <a:off x="6271261" y="1884026"/>
            <a:ext cx="429260" cy="25338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CuadroTexto 17">
            <a:hlinkClick r:id="rId11" action="ppaction://hlinksldjump"/>
          </p:cNvPr>
          <p:cNvSpPr txBox="1"/>
          <p:nvPr/>
        </p:nvSpPr>
        <p:spPr>
          <a:xfrm>
            <a:off x="10833735" y="6622929"/>
            <a:ext cx="11525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u="sng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Cambiar de usuario</a:t>
            </a:r>
            <a:endParaRPr lang="es-ES" sz="800" u="sng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9" name="Picture 6" descr="logout icon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0153" y="6642158"/>
            <a:ext cx="192982" cy="1929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sp>
        <p:nvSpPr>
          <p:cNvPr id="24" name="Botón de acción: Personalizar 23">
            <a:hlinkClick r:id="rId11" action="ppaction://hlinksldjump" highlightClick="1"/>
          </p:cNvPr>
          <p:cNvSpPr/>
          <p:nvPr/>
        </p:nvSpPr>
        <p:spPr>
          <a:xfrm>
            <a:off x="11882120" y="0"/>
            <a:ext cx="309880" cy="10668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793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198</Words>
  <Application>Microsoft Office PowerPoint</Application>
  <PresentationFormat>Panorámica</PresentationFormat>
  <Paragraphs>42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7" baseType="lpstr">
      <vt:lpstr>Arial</vt:lpstr>
      <vt:lpstr>Arial Rounded MT Bold</vt:lpstr>
      <vt:lpstr>Calibri</vt:lpstr>
      <vt:lpstr>Calibri Light</vt:lpstr>
      <vt:lpstr>Tema de Office</vt:lpstr>
      <vt:lpstr>Presentación de PowerPoint</vt:lpstr>
      <vt:lpstr>Home_DOCTOR</vt:lpstr>
      <vt:lpstr>[Doctor]Medicamentos</vt:lpstr>
      <vt:lpstr>[Doctor]Todos los pacientes</vt:lpstr>
      <vt:lpstr>[Doctor]Mis pacientes</vt:lpstr>
      <vt:lpstr>[Doctor]HC_info</vt:lpstr>
      <vt:lpstr>[Doctor]HC_info_editar</vt:lpstr>
      <vt:lpstr>[Doctor]HC_enfermedades</vt:lpstr>
      <vt:lpstr>[Doctor]HC_enfermedad_editar</vt:lpstr>
      <vt:lpstr>[Doctor]HC_visitas</vt:lpstr>
      <vt:lpstr>[Doctor]HC_visitas2</vt:lpstr>
      <vt:lpstr>[Doctor]HC_visitas_editar</vt:lpstr>
      <vt:lpstr>[Doctor]HC_visitas_crear</vt:lpstr>
      <vt:lpstr>[Doctor]HC_dosis</vt:lpstr>
      <vt:lpstr>[Doctor]HC_dosis_editar</vt:lpstr>
      <vt:lpstr>[Doctor]HC_dosis_crear</vt:lpstr>
      <vt:lpstr>Home_DISTRIBUIDOR</vt:lpstr>
      <vt:lpstr>[Distribuidor]UsoMedicamentos</vt:lpstr>
      <vt:lpstr>[Distribuidor]UsoMedicamentos2</vt:lpstr>
      <vt:lpstr>[Distribuidor]Eficiencia</vt:lpstr>
      <vt:lpstr>[Distribuidor]Consumidores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bmd-18@hotmail.es</dc:creator>
  <cp:lastModifiedBy>bmd-18@hotmail.es</cp:lastModifiedBy>
  <cp:revision>22</cp:revision>
  <dcterms:created xsi:type="dcterms:W3CDTF">2018-02-10T15:41:37Z</dcterms:created>
  <dcterms:modified xsi:type="dcterms:W3CDTF">2018-02-13T18:42:14Z</dcterms:modified>
</cp:coreProperties>
</file>